
<file path=[Content_Types].xml><?xml version="1.0" encoding="utf-8"?>
<Types xmlns="http://schemas.openxmlformats.org/package/2006/content-types">
  <Default Extension="jp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customXml/itemProps1.xml" ContentType="application/vnd.openxmlformats-officedocument.customXmlProperties+xml"/>
  <Override PartName="/customXml/itemProps2.xml" ContentType="application/vnd.openxmlformats-officedocument.customXmlProperties+xml"/>
  <Override PartName="/customXml/itemProps3.xml" ContentType="application/vnd.openxmlformats-officedocument.customXmlProperties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slides/slide3.xml" ContentType="application/vnd.openxmlformats-officedocument.presentationml.slide+xml"/>
  <Override PartName="/ppt/slides/slide4.xml" ContentType="application/vnd.openxmlformats-officedocument.presentationml.slide+xml"/>
  <Override PartName="/ppt/slides/slide5.xml" ContentType="application/vnd.openxmlformats-officedocument.presentationml.slide+xml"/>
  <Override PartName="/ppt/slides/slide6.xml" ContentType="application/vnd.openxmlformats-officedocument.presentationml.slide+xml"/>
  <Override PartName="/ppt/slides/slide7.xml" ContentType="application/vnd.openxmlformats-officedocument.presentationml.slide+xml"/>
  <Override PartName="/ppt/slides/slide8.xml" ContentType="application/vnd.openxmlformats-officedocument.presentationml.slide+xml"/>
  <Override PartName="/ppt/notesMasters/notesMaster1.xml" ContentType="application/vnd.openxmlformats-officedocument.presentationml.notesMaster+xml"/>
  <Override PartName="/ppt/handoutMasters/handoutMaster1.xml" ContentType="application/vnd.openxmlformats-officedocument.presentationml.handoutMaster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ppt/slideLayouts/slideLayout12.xml" ContentType="application/vnd.openxmlformats-officedocument.presentationml.slideLayout+xml"/>
  <Override PartName="/ppt/slideLayouts/slideLayout13.xml" ContentType="application/vnd.openxmlformats-officedocument.presentationml.slideLayout+xml"/>
  <Override PartName="/ppt/slideLayouts/slideLayout14.xml" ContentType="application/vnd.openxmlformats-officedocument.presentationml.slideLayout+xml"/>
  <Override PartName="/ppt/slideLayouts/slideLayout15.xml" ContentType="application/vnd.openxmlformats-officedocument.presentationml.slideLayout+xml"/>
  <Override PartName="/ppt/slideLayouts/slideLayout16.xml" ContentType="application/vnd.openxmlformats-officedocument.presentationml.slideLayout+xml"/>
  <Override PartName="/ppt/theme/theme2.xml" ContentType="application/vnd.openxmlformats-officedocument.theme+xml"/>
  <Override PartName="/ppt/theme/theme3.xml" ContentType="application/vnd.openxmlformats-officedocument.theme+xml"/>
  <Override PartName="/ppt/notesSlides/notesSlide1.xml" ContentType="application/vnd.openxmlformats-officedocument.presentationml.notesSlide+xml"/>
  <Override PartName="/ppt/notesSlides/notesSlide2.xml" ContentType="application/vnd.openxmlformats-officedocument.presentationml.notesSlide+xml"/>
  <Override PartName="/ppt/notesSlides/notesSlide3.xml" ContentType="application/vnd.openxmlformats-officedocument.presentationml.notesSlide+xml"/>
  <Override PartName="/ppt/notesSlides/notesSlide4.xml" ContentType="application/vnd.openxmlformats-officedocument.presentationml.notesSlide+xml"/>
  <Override PartName="/ppt/notesSlides/notesSlide5.xml" ContentType="application/vnd.openxmlformats-officedocument.presentationml.notesSlide+xml"/>
  <Override PartName="/ppt/notesSlides/notesSlide6.xml" ContentType="application/vnd.openxmlformats-officedocument.presentationml.notesSlide+xml"/>
  <Override PartName="/ppt/notesSlides/notesSlide7.xml" ContentType="application/vnd.openxmlformats-officedocument.presentationml.notesSlide+xml"/>
  <Override PartName="/ppt/notesSlides/notesSlide8.xml" ContentType="application/vnd.openxmlformats-officedocument.presentationml.notesSlide+xml"/>
  <Override PartName="/ppt/authors.xml" ContentType="application/vnd.ms-powerpoint.authors+xml"/>
  <Override PartName="/docProps/core.xml" ContentType="application/vnd.openxmlformats-package.core-properties+xml"/>
  <Override PartName="/docProps/app.xml" ContentType="application/vnd.openxmlformats-officedocument.extended-properties+xml"/>
  <Override PartName="/docProps/custom.xml" ContentType="application/vnd.openxmlformats-officedocument.custom-properties+xml"/>
  <Override PartName="/docMetadata/LabelInfo.xml" ContentType="application/vnd.ms-office.classificationlabel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5" Type="http://schemas.microsoft.com/office/2020/02/relationships/classificationlabels" Target="docMetadata/LabelInfo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removePersonalInfoOnSave="1" saveSubsetFonts="1" autoCompressPictures="0">
  <p:sldMasterIdLst>
    <p:sldMasterId id="2147483648" r:id="rId4"/>
  </p:sldMasterIdLst>
  <p:notesMasterIdLst>
    <p:notesMasterId r:id="rId13"/>
  </p:notesMasterIdLst>
  <p:handoutMasterIdLst>
    <p:handoutMasterId r:id="rId14"/>
  </p:handoutMasterIdLst>
  <p:sldIdLst>
    <p:sldId id="292" r:id="rId5"/>
    <p:sldId id="276" r:id="rId6"/>
    <p:sldId id="297" r:id="rId7"/>
    <p:sldId id="298" r:id="rId8"/>
    <p:sldId id="299" r:id="rId9"/>
    <p:sldId id="300" r:id="rId10"/>
    <p:sldId id="288" r:id="rId11"/>
    <p:sldId id="289" r:id="rId12"/>
  </p:sldIdLst>
  <p:sldSz cx="12192000" cy="6858000"/>
  <p:notesSz cx="6858000" cy="9144000"/>
  <p:defaultTextStyle>
    <a:defPPr>
      <a:defRPr lang="zh-CN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  <p:extLst>
    <p:ext uri="{EFAFB233-063F-42B5-8137-9DF3F51BA10A}">
      <p15:sldGuideLst xmlns:p15="http://schemas.microsoft.com/office/powerpoint/2012/main">
        <p15:guide id="1" orient="horz" pos="1536" userDrawn="1">
          <p15:clr>
            <a:srgbClr val="A4A3A4"/>
          </p15:clr>
        </p15:guide>
        <p15:guide id="2" pos="312" userDrawn="1">
          <p15:clr>
            <a:srgbClr val="A4A3A4"/>
          </p15:clr>
        </p15:guide>
      </p15:sldGuideLst>
    </p:ext>
    <p:ext uri="{2D200454-40CA-4A62-9FC3-DE9A4176ACB9}">
      <p15:notesGuideLst xmlns:p15="http://schemas.microsoft.com/office/powerpoint/2012/main"/>
    </p:ext>
  </p:extLst>
</p:presentation>
</file>

<file path=ppt/authors.xml><?xml version="1.0" encoding="utf-8"?>
<p188:authorLst xmlns:a="http://schemas.openxmlformats.org/drawingml/2006/main" xmlns:r="http://schemas.openxmlformats.org/officeDocument/2006/relationships" xmlns:p188="http://schemas.microsoft.com/office/powerpoint/2018/8/main">
  <p188:author id="{00000000-0000-0000-0000-000000000000}" name="Author" initials="A" userId="Author" providerId="AD"/>
</p188:authorLst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clrMru>
    <a:srgbClr val="446992"/>
    <a:srgbClr val="AEC2D8"/>
    <a:srgbClr val="98432A"/>
    <a:srgbClr val="D84400"/>
    <a:srgbClr val="44678D"/>
    <a:srgbClr val="263E5A"/>
    <a:srgbClr val="D6E0EB"/>
    <a:srgbClr val="728DAB"/>
    <a:srgbClr val="C95B3A"/>
    <a:srgbClr val="2D4C6C"/>
  </p:clrMru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>
  <a:tblStyle styleId="{5C22544A-7EE6-4342-B048-85BDC9FD1C3A}" styleName="中度样式 2 - 强调 1">
    <a:wholeTbl>
      <a:tcTxStyle>
        <a:fontRef idx="minor">
          <a:prstClr val="black"/>
        </a:fontRef>
        <a:schemeClr val="dk1"/>
      </a:tcTxStyle>
      <a:tcStyle>
        <a:tcBdr>
          <a:left>
            <a:ln w="12700" cmpd="sng">
              <a:solidFill>
                <a:schemeClr val="lt1"/>
              </a:solidFill>
            </a:ln>
          </a:left>
          <a:right>
            <a:ln w="12700" cmpd="sng">
              <a:solidFill>
                <a:schemeClr val="lt1"/>
              </a:solidFill>
            </a:ln>
          </a:right>
          <a:top>
            <a:ln w="12700" cmpd="sng">
              <a:solidFill>
                <a:schemeClr val="lt1"/>
              </a:solidFill>
            </a:ln>
          </a:top>
          <a:bottom>
            <a:ln w="12700" cmpd="sng">
              <a:solidFill>
                <a:schemeClr val="lt1"/>
              </a:solidFill>
            </a:ln>
          </a:bottom>
          <a:insideH>
            <a:ln w="12700" cmpd="sng">
              <a:solidFill>
                <a:schemeClr val="lt1"/>
              </a:solidFill>
            </a:ln>
          </a:insideH>
          <a:insideV>
            <a:ln w="12700" cmpd="sng">
              <a:solidFill>
                <a:schemeClr val="lt1"/>
              </a:solidFill>
            </a:ln>
          </a:insideV>
        </a:tcBdr>
        <a:fill>
          <a:solidFill>
            <a:schemeClr val="accent1">
              <a:tint val="20000"/>
            </a:schemeClr>
          </a:solidFill>
        </a:fill>
      </a:tcStyle>
    </a:wholeTbl>
    <a:band1H>
      <a:tcStyle>
        <a:tcBdr/>
        <a:fill>
          <a:solidFill>
            <a:schemeClr val="accent1">
              <a:tint val="40000"/>
            </a:schemeClr>
          </a:solidFill>
        </a:fill>
      </a:tcStyle>
    </a:band1H>
    <a:band2H>
      <a:tcStyle>
        <a:tcBdr/>
      </a:tcStyle>
    </a:band2H>
    <a:band1V>
      <a:tcStyle>
        <a:tcBdr/>
        <a:fill>
          <a:solidFill>
            <a:schemeClr val="accent1">
              <a:tint val="40000"/>
            </a:schemeClr>
          </a:solidFill>
        </a:fill>
      </a:tcStyle>
    </a:band1V>
    <a:band2V>
      <a:tcStyle>
        <a:tcBdr/>
      </a:tcStyle>
    </a:band2V>
    <a:la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lastCol>
    <a:firstCol>
      <a:tcTxStyle b="on">
        <a:fontRef idx="minor">
          <a:prstClr val="black"/>
        </a:fontRef>
        <a:schemeClr val="lt1"/>
      </a:tcTxStyle>
      <a:tcStyle>
        <a:tcBdr/>
        <a:fill>
          <a:solidFill>
            <a:schemeClr val="accent1"/>
          </a:solidFill>
        </a:fill>
      </a:tcStyle>
    </a:firstCol>
    <a:lastRow>
      <a:tcTxStyle b="on">
        <a:fontRef idx="minor">
          <a:prstClr val="black"/>
        </a:fontRef>
        <a:schemeClr val="lt1"/>
      </a:tcTxStyle>
      <a:tcStyle>
        <a:tcBdr>
          <a:top>
            <a:ln w="38100" cmpd="sng">
              <a:solidFill>
                <a:schemeClr val="lt1"/>
              </a:solidFill>
            </a:ln>
          </a:top>
        </a:tcBdr>
        <a:fill>
          <a:solidFill>
            <a:schemeClr val="accent1"/>
          </a:solidFill>
        </a:fill>
      </a:tcStyle>
    </a:lastRow>
    <a:firstRow>
      <a:tcTxStyle b="on">
        <a:fontRef idx="minor">
          <a:prstClr val="black"/>
        </a:fontRef>
        <a:schemeClr val="lt1"/>
      </a:tcTxStyle>
      <a:tcStyle>
        <a:tcBdr>
          <a:bottom>
            <a:ln w="38100" cmpd="sng">
              <a:solidFill>
                <a:schemeClr val="lt1"/>
              </a:solidFill>
            </a:ln>
          </a:bottom>
        </a:tcBdr>
        <a:fill>
          <a:solidFill>
            <a:schemeClr val="accent1"/>
          </a:solidFill>
        </a:fill>
      </a:tcStyle>
    </a:firstRow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2487" autoAdjust="0"/>
    <p:restoredTop sz="94831" autoAdjust="0"/>
  </p:normalViewPr>
  <p:slideViewPr>
    <p:cSldViewPr snapToGrid="0" showGuides="1">
      <p:cViewPr>
        <p:scale>
          <a:sx n="97" d="100"/>
          <a:sy n="97" d="100"/>
        </p:scale>
        <p:origin x="1816" y="1304"/>
      </p:cViewPr>
      <p:guideLst>
        <p:guide orient="horz" pos="1536"/>
        <p:guide pos="312"/>
      </p:guideLst>
    </p:cSldViewPr>
  </p:slideViewPr>
  <p:outlineViewPr>
    <p:cViewPr>
      <p:scale>
        <a:sx n="33" d="100"/>
        <a:sy n="33" d="100"/>
      </p:scale>
      <p:origin x="0" y="0"/>
    </p:cViewPr>
  </p:outlineViewPr>
  <p:notesTextViewPr>
    <p:cViewPr>
      <p:scale>
        <a:sx n="1" d="1"/>
        <a:sy n="1" d="1"/>
      </p:scale>
      <p:origin x="0" y="0"/>
    </p:cViewPr>
  </p:notesTextViewPr>
  <p:sorterViewPr>
    <p:cViewPr>
      <p:scale>
        <a:sx n="150" d="100"/>
        <a:sy n="150" d="100"/>
      </p:scale>
      <p:origin x="0" y="0"/>
    </p:cViewPr>
  </p:sorterViewPr>
  <p:notesViewPr>
    <p:cSldViewPr snapToGrid="0">
      <p:cViewPr varScale="1">
        <p:scale>
          <a:sx n="58" d="100"/>
          <a:sy n="58" d="100"/>
        </p:scale>
        <p:origin x="2491" y="67"/>
      </p:cViewPr>
      <p:guideLst/>
    </p:cSldViewPr>
  </p:notesViewPr>
  <p:gridSpacing cx="76200" cy="76200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slide" Target="slides/slide4.xml"/><Relationship Id="rId13" Type="http://schemas.openxmlformats.org/officeDocument/2006/relationships/notesMaster" Target="notesMasters/notesMaster1.xml"/><Relationship Id="rId18" Type="http://schemas.openxmlformats.org/officeDocument/2006/relationships/tableStyles" Target="tableStyles.xml"/><Relationship Id="rId3" Type="http://schemas.openxmlformats.org/officeDocument/2006/relationships/customXml" Target="../customXml/item3.xml"/><Relationship Id="rId7" Type="http://schemas.openxmlformats.org/officeDocument/2006/relationships/slide" Target="slides/slide3.xml"/><Relationship Id="rId12" Type="http://schemas.openxmlformats.org/officeDocument/2006/relationships/slide" Target="slides/slide8.xml"/><Relationship Id="rId17" Type="http://schemas.openxmlformats.org/officeDocument/2006/relationships/theme" Target="theme/theme1.xml"/><Relationship Id="rId2" Type="http://schemas.openxmlformats.org/officeDocument/2006/relationships/customXml" Target="../customXml/item2.xml"/><Relationship Id="rId16" Type="http://schemas.openxmlformats.org/officeDocument/2006/relationships/viewProps" Target="viewProps.xml"/><Relationship Id="rId1" Type="http://schemas.openxmlformats.org/officeDocument/2006/relationships/customXml" Target="../customXml/item1.xml"/><Relationship Id="rId6" Type="http://schemas.openxmlformats.org/officeDocument/2006/relationships/slide" Target="slides/slide2.xml"/><Relationship Id="rId11" Type="http://schemas.openxmlformats.org/officeDocument/2006/relationships/slide" Target="slides/slide7.xml"/><Relationship Id="rId5" Type="http://schemas.openxmlformats.org/officeDocument/2006/relationships/slide" Target="slides/slide1.xml"/><Relationship Id="rId15" Type="http://schemas.openxmlformats.org/officeDocument/2006/relationships/presProps" Target="presProps.xml"/><Relationship Id="rId10" Type="http://schemas.openxmlformats.org/officeDocument/2006/relationships/slide" Target="slides/slide6.xml"/><Relationship Id="rId19" Type="http://schemas.microsoft.com/office/2018/10/relationships/authors" Target="authors.xml"/><Relationship Id="rId4" Type="http://schemas.openxmlformats.org/officeDocument/2006/relationships/slideMaster" Target="slideMasters/slideMaster1.xml"/><Relationship Id="rId9" Type="http://schemas.openxmlformats.org/officeDocument/2006/relationships/slide" Target="slides/slide5.xml"/><Relationship Id="rId14" Type="http://schemas.openxmlformats.org/officeDocument/2006/relationships/handoutMaster" Target="handoutMasters/handoutMaster1.xml"/></Relationships>
</file>

<file path=ppt/handoutMasters/_rels/handout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3.xml"/></Relationships>
</file>

<file path=ppt/handoutMasters/handoutMaster1.xml><?xml version="1.0" encoding="utf-8"?>
<p:handout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Header Placeholder 1">
            <a:extLst>
              <a:ext uri="{FF2B5EF4-FFF2-40B4-BE49-F238E27FC236}">
                <a16:creationId xmlns:a16="http://schemas.microsoft.com/office/drawing/2014/main" id="{C27E3961-5613-64C6-63C3-6085D0CDAE5B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506D1F08-FF42-95F6-3130-AE63E5604876}"/>
              </a:ext>
            </a:extLst>
          </p:cNvPr>
          <p:cNvSpPr>
            <a:spLocks noGrp="1"/>
          </p:cNvSpPr>
          <p:nvPr>
            <p:ph type="dt" sz="quarter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8CD26A2A-0A96-0647-84E5-C82F2EFD9474}" type="datetimeFigureOut">
              <a:rPr lang="en-US" smtClean="0"/>
              <a:t>5/23/24</a:t>
            </a:fld>
            <a:endParaRPr lang="en-US" dirty="0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4CD5B35B-A046-EC3C-A80E-3D9D12C14980}"/>
              </a:ext>
            </a:extLst>
          </p:cNvPr>
          <p:cNvSpPr>
            <a:spLocks noGrp="1"/>
          </p:cNvSpPr>
          <p:nvPr>
            <p:ph type="ftr" sz="quarter" idx="2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7202DDE3-703C-8B4C-9506-EC0A39AACDD5}"/>
              </a:ext>
            </a:extLst>
          </p:cNvPr>
          <p:cNvSpPr>
            <a:spLocks noGrp="1"/>
          </p:cNvSpPr>
          <p:nvPr>
            <p:ph type="sldNum" sz="quarter" idx="3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BB8DC1D1-B6C2-C644-8BF1-C34DBFFE1C78}" type="slidenum">
              <a:rPr lang="en-US" smtClean="0"/>
              <a:t>‹Nr.›</a:t>
            </a:fld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933479363"/>
      </p:ext>
    </p:extLst>
  </p:cSld>
  <p:clrMap bg1="lt1" tx1="dk1" bg2="lt2" tx2="dk2" accent1="accent1" accent2="accent2" accent3="accent3" accent4="accent4" accent5="accent5" accent6="accent6" hlink="hlink" folHlink="folHlink"/>
</p:handoutMaster>
</file>

<file path=ppt/media/image1.png>
</file>

<file path=ppt/media/image2.png>
</file>

<file path=ppt/media/image3.jpg>
</file>

<file path=ppt/media/image4.jpg>
</file>

<file path=ppt/media/image5.jpg>
</file>

<file path=ppt/media/image6.jpg>
</file>

<file path=ppt/media/image7.jpg>
</file>

<file path=ppt/media/image8.jpg>
</file>

<file path=ppt/media/image9.jp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Header Placeholder 7">
            <a:extLst>
              <a:ext uri="{FF2B5EF4-FFF2-40B4-BE49-F238E27FC236}">
                <a16:creationId xmlns:a16="http://schemas.microsoft.com/office/drawing/2014/main" id="{0D2594CA-29C5-062F-2EA7-C593B096C62C}"/>
              </a:ext>
            </a:extLst>
          </p:cNvPr>
          <p:cNvSpPr>
            <a:spLocks noGrp="1"/>
          </p:cNvSpPr>
          <p:nvPr>
            <p:ph type="hdr" sz="quarter"/>
          </p:nvPr>
        </p:nvSpPr>
        <p:spPr>
          <a:xfrm>
            <a:off x="0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9" name="Slide Image Placeholder 8">
            <a:extLst>
              <a:ext uri="{FF2B5EF4-FFF2-40B4-BE49-F238E27FC236}">
                <a16:creationId xmlns:a16="http://schemas.microsoft.com/office/drawing/2014/main" id="{E04BB896-BA64-B358-A066-15B96D23BC88}"/>
              </a:ext>
            </a:extLst>
          </p:cNvPr>
          <p:cNvSpPr>
            <a:spLocks noGrp="1" noRot="1" noChangeAspect="1"/>
          </p:cNvSpPr>
          <p:nvPr>
            <p:ph type="sldImg" idx="2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  <a:noFill/>
          <a:ln w="12700">
            <a:solidFill>
              <a:prstClr val="black"/>
            </a:solidFill>
          </a:ln>
        </p:spPr>
        <p:txBody>
          <a:bodyPr vert="horz" lIns="91440" tIns="45720" rIns="91440" bIns="45720" rtlCol="0" anchor="ctr"/>
          <a:lstStyle/>
          <a:p>
            <a:endParaRPr lang="en-US"/>
          </a:p>
        </p:txBody>
      </p:sp>
      <p:sp>
        <p:nvSpPr>
          <p:cNvPr id="10" name="Footer Placeholder 9">
            <a:extLst>
              <a:ext uri="{FF2B5EF4-FFF2-40B4-BE49-F238E27FC236}">
                <a16:creationId xmlns:a16="http://schemas.microsoft.com/office/drawing/2014/main" id="{5EFA2818-7747-F326-294F-EEAC9BEF6EBD}"/>
              </a:ext>
            </a:extLst>
          </p:cNvPr>
          <p:cNvSpPr>
            <a:spLocks noGrp="1"/>
          </p:cNvSpPr>
          <p:nvPr>
            <p:ph type="ftr" sz="quarter" idx="4"/>
          </p:nvPr>
        </p:nvSpPr>
        <p:spPr>
          <a:xfrm>
            <a:off x="0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l">
              <a:defRPr sz="1200"/>
            </a:lvl1pPr>
          </a:lstStyle>
          <a:p>
            <a:endParaRPr lang="en-US"/>
          </a:p>
        </p:txBody>
      </p:sp>
      <p:sp>
        <p:nvSpPr>
          <p:cNvPr id="11" name="Date Placeholder 10">
            <a:extLst>
              <a:ext uri="{FF2B5EF4-FFF2-40B4-BE49-F238E27FC236}">
                <a16:creationId xmlns:a16="http://schemas.microsoft.com/office/drawing/2014/main" id="{6B76E0F0-B7F9-756A-3EA4-2114B75370E5}"/>
              </a:ext>
            </a:extLst>
          </p:cNvPr>
          <p:cNvSpPr>
            <a:spLocks noGrp="1"/>
          </p:cNvSpPr>
          <p:nvPr>
            <p:ph type="dt" idx="1"/>
          </p:nvPr>
        </p:nvSpPr>
        <p:spPr>
          <a:xfrm>
            <a:off x="3884613" y="0"/>
            <a:ext cx="2971800" cy="458788"/>
          </a:xfrm>
          <a:prstGeom prst="rect">
            <a:avLst/>
          </a:prstGeom>
        </p:spPr>
        <p:txBody>
          <a:bodyPr vert="horz" lIns="91440" tIns="45720" rIns="91440" bIns="45720" rtlCol="0"/>
          <a:lstStyle>
            <a:lvl1pPr algn="r">
              <a:defRPr sz="1200"/>
            </a:lvl1pPr>
          </a:lstStyle>
          <a:p>
            <a:fld id="{5B0CF20C-6BCC-41A4-8C16-5A346425718D}" type="datetimeFigureOut">
              <a:rPr lang="en-US" smtClean="0"/>
              <a:t>5/23/24</a:t>
            </a:fld>
            <a:endParaRPr lang="en-US"/>
          </a:p>
        </p:txBody>
      </p:sp>
      <p:sp>
        <p:nvSpPr>
          <p:cNvPr id="12" name="Notes Placeholder 11">
            <a:extLst>
              <a:ext uri="{FF2B5EF4-FFF2-40B4-BE49-F238E27FC236}">
                <a16:creationId xmlns:a16="http://schemas.microsoft.com/office/drawing/2014/main" id="{5161C21F-108C-0F07-CDDD-AFB8DDBF6941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 vert="horz" lIns="91440" tIns="45720" rIns="91440" bIns="45720" rtlCol="0"/>
          <a:lstStyle/>
          <a:p>
            <a:pPr lvl="0"/>
            <a:r>
              <a:rPr lang="en-US"/>
              <a:t>Click to 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13" name="Slide Number Placeholder 12">
            <a:extLst>
              <a:ext uri="{FF2B5EF4-FFF2-40B4-BE49-F238E27FC236}">
                <a16:creationId xmlns:a16="http://schemas.microsoft.com/office/drawing/2014/main" id="{A507CBA7-2A1E-725E-35DA-D1CFF08EC633}"/>
              </a:ext>
            </a:extLst>
          </p:cNvPr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 vert="horz" lIns="91440" tIns="45720" rIns="91440" bIns="45720" rtlCol="0" anchor="b"/>
          <a:lstStyle>
            <a:lvl1pPr algn="r">
              <a:defRPr sz="1200"/>
            </a:lvl1pPr>
          </a:lstStyle>
          <a:p>
            <a:fld id="{D060679C-80C7-4E7D-9614-ABA41C5B2858}" type="slidenum">
              <a:rPr lang="en-US" smtClean="0"/>
              <a:t>‹Nr.›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422665151"/>
      </p:ext>
    </p:extLst>
  </p:cSld>
  <p:clrMap bg1="lt1" tx1="dk1" bg2="lt2" tx2="dk2" accent1="accent1" accent2="accent2" accent3="accent3" accent4="accent4" accent5="accent5" accent6="accent6" hlink="hlink" folHlink="folHlink"/>
  <p:notesStyle>
    <a:lvl1pPr marL="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200" kern="1200">
        <a:solidFill>
          <a:schemeClr val="tx1"/>
        </a:solidFill>
        <a:latin typeface="+mn-lt"/>
        <a:ea typeface="+mn-ea"/>
        <a:cs typeface="+mn-cs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2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4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_rels/notesSlide5.xml.rels><?xml version="1.0" encoding="UTF-8" standalone="yes"?>
<Relationships xmlns="http://schemas.openxmlformats.org/package/2006/relationships"><Relationship Id="rId2" Type="http://schemas.openxmlformats.org/officeDocument/2006/relationships/slide" Target="../slides/slide5.xml"/><Relationship Id="rId1" Type="http://schemas.openxmlformats.org/officeDocument/2006/relationships/notesMaster" Target="../notesMasters/notesMaster1.xml"/></Relationships>
</file>

<file path=ppt/notesSlides/_rels/notesSlide6.xml.rels><?xml version="1.0" encoding="UTF-8" standalone="yes"?>
<Relationships xmlns="http://schemas.openxmlformats.org/package/2006/relationships"><Relationship Id="rId2" Type="http://schemas.openxmlformats.org/officeDocument/2006/relationships/slide" Target="../slides/slide6.xml"/><Relationship Id="rId1" Type="http://schemas.openxmlformats.org/officeDocument/2006/relationships/notesMaster" Target="../notesMasters/notesMaster1.xml"/></Relationships>
</file>

<file path=ppt/notesSlides/_rels/notesSlide7.xml.rels><?xml version="1.0" encoding="UTF-8" standalone="yes"?>
<Relationships xmlns="http://schemas.openxmlformats.org/package/2006/relationships"><Relationship Id="rId2" Type="http://schemas.openxmlformats.org/officeDocument/2006/relationships/slide" Target="../slides/slide7.xml"/><Relationship Id="rId1" Type="http://schemas.openxmlformats.org/officeDocument/2006/relationships/notesMaster" Target="../notesMasters/notesMaster1.xml"/></Relationships>
</file>

<file path=ppt/notesSlides/_rels/notesSlide8.xml.rels><?xml version="1.0" encoding="UTF-8" standalone="yes"?>
<Relationships xmlns="http://schemas.openxmlformats.org/package/2006/relationships"><Relationship Id="rId2" Type="http://schemas.openxmlformats.org/officeDocument/2006/relationships/slide" Target="../slides/slide8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 dirty="0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1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81593243"/>
      </p:ext>
    </p:extLst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2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377460931"/>
      </p:ext>
    </p:extLst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3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717724325"/>
      </p:ext>
    </p:extLst>
  </p:cSld>
  <p:clrMapOvr>
    <a:masterClrMapping/>
  </p:clrMapOvr>
</p:notes>
</file>

<file path=ppt/notesSlides/notesSlide4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4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394457760"/>
      </p:ext>
    </p:extLst>
  </p:cSld>
  <p:clrMapOvr>
    <a:masterClrMapping/>
  </p:clrMapOvr>
</p:notes>
</file>

<file path=ppt/notesSlides/notesSlide5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5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534145146"/>
      </p:ext>
    </p:extLst>
  </p:cSld>
  <p:clrMapOvr>
    <a:masterClrMapping/>
  </p:clrMapOvr>
</p:notes>
</file>

<file path=ppt/notesSlides/notesSlide6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6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32804464"/>
      </p:ext>
    </p:extLst>
  </p:cSld>
  <p:clrMapOvr>
    <a:masterClrMapping/>
  </p:clrMapOvr>
</p:notes>
</file>

<file path=ppt/notesSlides/notesSlide7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7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0426864"/>
      </p:ext>
    </p:extLst>
  </p:cSld>
  <p:clrMapOvr>
    <a:masterClrMapping/>
  </p:clrMapOvr>
</p:notes>
</file>

<file path=ppt/notesSlides/notesSlide8.xml><?xml version="1.0" encoding="utf-8"?>
<p:notes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Slide Image Placeholder 1"/>
          <p:cNvSpPr>
            <a:spLocks noGrp="1" noRot="1" noChangeAspect="1"/>
          </p:cNvSpPr>
          <p:nvPr>
            <p:ph type="sldImg"/>
          </p:nvPr>
        </p:nvSpPr>
        <p:spPr>
          <a:xfrm>
            <a:off x="685800" y="1143000"/>
            <a:ext cx="5486400" cy="3086100"/>
          </a:xfrm>
          <a:prstGeom prst="rect">
            <a:avLst/>
          </a:prstGeom>
        </p:spPr>
      </p:sp>
      <p:sp>
        <p:nvSpPr>
          <p:cNvPr id="3" name="Notes Placeholder 2"/>
          <p:cNvSpPr>
            <a:spLocks noGrp="1"/>
          </p:cNvSpPr>
          <p:nvPr>
            <p:ph type="body" idx="1"/>
          </p:nvPr>
        </p:nvSpPr>
        <p:spPr>
          <a:xfrm>
            <a:off x="685800" y="4400550"/>
            <a:ext cx="5486400" cy="3600450"/>
          </a:xfrm>
          <a:prstGeom prst="rect">
            <a:avLst/>
          </a:prstGeom>
        </p:spPr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5"/>
          </p:nvPr>
        </p:nvSpPr>
        <p:spPr>
          <a:xfrm>
            <a:off x="3884613" y="8685213"/>
            <a:ext cx="2971800" cy="458787"/>
          </a:xfrm>
          <a:prstGeom prst="rect">
            <a:avLst/>
          </a:prstGeom>
        </p:spPr>
        <p:txBody>
          <a:bodyPr/>
          <a:lstStyle/>
          <a:p>
            <a:fld id="{017105BD-6D6F-49DB-9DE4-D4A6452D7E5F}" type="slidenum">
              <a:rPr lang="en-US" altLang="zh-CN" noProof="0" smtClean="0"/>
              <a:t>8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181820075"/>
      </p:ext>
    </p:extLst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Slide with Image"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Title 2">
            <a:extLst>
              <a:ext uri="{FF2B5EF4-FFF2-40B4-BE49-F238E27FC236}">
                <a16:creationId xmlns:a16="http://schemas.microsoft.com/office/drawing/2014/main" id="{7EC2501B-DEA6-190E-3633-E32F635B7CE1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1484764" y="1986926"/>
            <a:ext cx="5257793" cy="2057441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cxnSp>
        <p:nvCxnSpPr>
          <p:cNvPr id="24" name="Straight Connector 2">
            <a:extLst>
              <a:ext uri="{FF2B5EF4-FFF2-40B4-BE49-F238E27FC236}">
                <a16:creationId xmlns:a16="http://schemas.microsoft.com/office/drawing/2014/main" id="{F1FCCFDB-D985-4322-AC87-F69214893708}"/>
              </a:ext>
            </a:extLst>
          </p:cNvPr>
          <p:cNvCxnSpPr/>
          <p:nvPr userDrawn="1"/>
        </p:nvCxnSpPr>
        <p:spPr>
          <a:xfrm>
            <a:off x="1509005" y="4172084"/>
            <a:ext cx="0" cy="760288"/>
          </a:xfrm>
          <a:prstGeom prst="line">
            <a:avLst/>
          </a:prstGeom>
          <a:noFill/>
          <a:ln w="19050" cap="flat" cmpd="sng" algn="ctr">
            <a:solidFill>
              <a:srgbClr val="D84400"/>
            </a:solidFill>
            <a:prstDash val="solid"/>
            <a:miter lim="800000"/>
          </a:ln>
          <a:effectLst/>
        </p:spPr>
      </p:cxnSp>
      <p:sp>
        <p:nvSpPr>
          <p:cNvPr id="27" name="Content placeholder 47" descr="Click icon to add picture">
            <a:extLst>
              <a:ext uri="{FF2B5EF4-FFF2-40B4-BE49-F238E27FC236}">
                <a16:creationId xmlns:a16="http://schemas.microsoft.com/office/drawing/2014/main" id="{EA8265B5-83C5-4AE9-88AB-3F2443B57F00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601366" y="4172084"/>
            <a:ext cx="1570612" cy="76028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/>
              <a:t>Click to edit Master title style </a:t>
            </a:r>
          </a:p>
        </p:txBody>
      </p:sp>
      <p:sp>
        <p:nvSpPr>
          <p:cNvPr id="47" name="Content placeholder 47">
            <a:extLst>
              <a:ext uri="{FF2B5EF4-FFF2-40B4-BE49-F238E27FC236}">
                <a16:creationId xmlns:a16="http://schemas.microsoft.com/office/drawing/2014/main" id="{0FFAAB58-ABE4-41AC-B94E-432936CE0301}"/>
              </a:ext>
            </a:extLst>
          </p:cNvPr>
          <p:cNvSpPr>
            <a:spLocks noGrp="1"/>
          </p:cNvSpPr>
          <p:nvPr>
            <p:ph type="pic" sz="quarter" idx="47" hasCustomPrompt="1"/>
          </p:nvPr>
        </p:nvSpPr>
        <p:spPr>
          <a:xfrm>
            <a:off x="6742557" y="821836"/>
            <a:ext cx="4405503" cy="5066346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noProof="0" dirty="0"/>
              <a:t>Click icon to add picture≈≈</a:t>
            </a:r>
          </a:p>
        </p:txBody>
      </p:sp>
      <p:sp>
        <p:nvSpPr>
          <p:cNvPr id="9" name="Freeform: Shape 11">
            <a:extLst>
              <a:ext uri="{FF2B5EF4-FFF2-40B4-BE49-F238E27FC236}">
                <a16:creationId xmlns:a16="http://schemas.microsoft.com/office/drawing/2014/main" id="{9ECA281C-F2CB-AE9D-DCD6-F94D3FEE2E67}"/>
              </a:ext>
            </a:extLst>
          </p:cNvPr>
          <p:cNvSpPr/>
          <p:nvPr userDrawn="1"/>
        </p:nvSpPr>
        <p:spPr>
          <a:xfrm>
            <a:off x="7441324" y="5568778"/>
            <a:ext cx="829927" cy="949454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</p:spTree>
    <p:extLst>
      <p:ext uri="{BB962C8B-B14F-4D97-AF65-F5344CB8AC3E}">
        <p14:creationId xmlns:p14="http://schemas.microsoft.com/office/powerpoint/2010/main" val="3496649517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pos="528">
          <p15:clr>
            <a:srgbClr val="FBAE40"/>
          </p15:clr>
        </p15:guide>
        <p15:guide id="2" orient="horz" pos="528">
          <p15:clr>
            <a:srgbClr val="FBAE40"/>
          </p15:clr>
        </p15:guide>
      </p15:sldGuideLst>
    </p:ext>
  </p:extLst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 with Icon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Freeform: Shape 6">
            <a:extLst>
              <a:ext uri="{FF2B5EF4-FFF2-40B4-BE49-F238E27FC236}">
                <a16:creationId xmlns:a16="http://schemas.microsoft.com/office/drawing/2014/main" id="{A533F602-EEC9-45F6-8223-8C8F4914919D}"/>
              </a:ext>
            </a:extLst>
          </p:cNvPr>
          <p:cNvSpPr/>
          <p:nvPr userDrawn="1"/>
        </p:nvSpPr>
        <p:spPr>
          <a:xfrm>
            <a:off x="2121636" y="2070606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5" name="Freeform: Shape 7">
            <a:extLst>
              <a:ext uri="{FF2B5EF4-FFF2-40B4-BE49-F238E27FC236}">
                <a16:creationId xmlns:a16="http://schemas.microsoft.com/office/drawing/2014/main" id="{08F73F8C-5CF8-4470-AE2B-8E6D7952FF3E}"/>
              </a:ext>
            </a:extLst>
          </p:cNvPr>
          <p:cNvSpPr/>
          <p:nvPr userDrawn="1"/>
        </p:nvSpPr>
        <p:spPr>
          <a:xfrm>
            <a:off x="4174867" y="207344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Freeform: Shape 8">
            <a:extLst>
              <a:ext uri="{FF2B5EF4-FFF2-40B4-BE49-F238E27FC236}">
                <a16:creationId xmlns:a16="http://schemas.microsoft.com/office/drawing/2014/main" id="{1299AD72-44AB-4D37-ABBB-9E295508DDB5}"/>
              </a:ext>
            </a:extLst>
          </p:cNvPr>
          <p:cNvSpPr/>
          <p:nvPr userDrawn="1"/>
        </p:nvSpPr>
        <p:spPr>
          <a:xfrm>
            <a:off x="6308379" y="206452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7" name="Freeform: Shape 9">
            <a:extLst>
              <a:ext uri="{FF2B5EF4-FFF2-40B4-BE49-F238E27FC236}">
                <a16:creationId xmlns:a16="http://schemas.microsoft.com/office/drawing/2014/main" id="{834981F1-A16D-4CA2-8001-0D2A65539268}"/>
              </a:ext>
            </a:extLst>
          </p:cNvPr>
          <p:cNvSpPr/>
          <p:nvPr userDrawn="1"/>
        </p:nvSpPr>
        <p:spPr>
          <a:xfrm>
            <a:off x="8407152" y="2068980"/>
            <a:ext cx="1583013" cy="184155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1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31" name="Content placeholder 47" descr="Click icon to add picture">
            <a:extLst>
              <a:ext uri="{FF2B5EF4-FFF2-40B4-BE49-F238E27FC236}">
                <a16:creationId xmlns:a16="http://schemas.microsoft.com/office/drawing/2014/main" id="{7AA46292-B7E4-4DB5-85D0-C4F19D66F86C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21770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382E7D57-1A1A-432F-AEA9-9730DEE1572B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912627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E51F0384-440E-45B9-91E7-78CA13DE0B98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2888314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4" name="Content placeholder 47">
            <a:extLst>
              <a:ext uri="{FF2B5EF4-FFF2-40B4-BE49-F238E27FC236}">
                <a16:creationId xmlns:a16="http://schemas.microsoft.com/office/drawing/2014/main" id="{35EAE525-3692-40E8-894E-B19171FF64F6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2979171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847DC539-F391-4470-96EB-486AB02DADBB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073898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6" name="Content placeholder 47">
            <a:extLst>
              <a:ext uri="{FF2B5EF4-FFF2-40B4-BE49-F238E27FC236}">
                <a16:creationId xmlns:a16="http://schemas.microsoft.com/office/drawing/2014/main" id="{50988645-D146-4AFE-B87D-279279577176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5164755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 descr="Click icon to add picture">
            <a:extLst>
              <a:ext uri="{FF2B5EF4-FFF2-40B4-BE49-F238E27FC236}">
                <a16:creationId xmlns:a16="http://schemas.microsoft.com/office/drawing/2014/main" id="{6712E8AC-14E0-42CC-8037-7C1D0E044B61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259482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C68DF822-6F14-4839-BD33-6874C8136EE0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7350339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2D1F75C7-DA21-4400-B066-F38190B4F520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445066" y="4416565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F7CF6BF0-A40D-4F18-B9DF-D9C4106065D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535923" y="5007731"/>
            <a:ext cx="1691687" cy="811178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1" name="Content placeholder 47">
            <a:extLst>
              <a:ext uri="{FF2B5EF4-FFF2-40B4-BE49-F238E27FC236}">
                <a16:creationId xmlns:a16="http://schemas.microsoft.com/office/drawing/2014/main" id="{95C6B2A2-937E-4C7D-92E3-8A105DD43A98}"/>
              </a:ext>
            </a:extLst>
          </p:cNvPr>
          <p:cNvSpPr>
            <a:spLocks noGrp="1"/>
          </p:cNvSpPr>
          <p:nvPr>
            <p:ph type="pic" sz="quarter" idx="57"/>
          </p:nvPr>
        </p:nvSpPr>
        <p:spPr>
          <a:xfrm>
            <a:off x="983282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A9ECEF10-95EB-4F03-B3B1-8FC0E421618E}"/>
              </a:ext>
            </a:extLst>
          </p:cNvPr>
          <p:cNvSpPr>
            <a:spLocks noGrp="1"/>
          </p:cNvSpPr>
          <p:nvPr>
            <p:ph type="pic" sz="quarter" idx="58"/>
          </p:nvPr>
        </p:nvSpPr>
        <p:spPr>
          <a:xfrm>
            <a:off x="310934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>
            <a:extLst>
              <a:ext uri="{FF2B5EF4-FFF2-40B4-BE49-F238E27FC236}">
                <a16:creationId xmlns:a16="http://schemas.microsoft.com/office/drawing/2014/main" id="{12D92FE1-9874-49B8-8FDC-F903A4843015}"/>
              </a:ext>
            </a:extLst>
          </p:cNvPr>
          <p:cNvSpPr>
            <a:spLocks noGrp="1"/>
          </p:cNvSpPr>
          <p:nvPr>
            <p:ph type="pic" sz="quarter" idx="59"/>
          </p:nvPr>
        </p:nvSpPr>
        <p:spPr>
          <a:xfrm>
            <a:off x="5235410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12070F52-AB91-476E-9FE0-5403568A11DD}"/>
              </a:ext>
            </a:extLst>
          </p:cNvPr>
          <p:cNvSpPr>
            <a:spLocks noGrp="1"/>
          </p:cNvSpPr>
          <p:nvPr>
            <p:ph type="pic" sz="quarter" idx="60"/>
          </p:nvPr>
        </p:nvSpPr>
        <p:spPr>
          <a:xfrm>
            <a:off x="7361474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5" name="Content placeholder 47">
            <a:extLst>
              <a:ext uri="{FF2B5EF4-FFF2-40B4-BE49-F238E27FC236}">
                <a16:creationId xmlns:a16="http://schemas.microsoft.com/office/drawing/2014/main" id="{13AE459B-26D7-43FC-BE0B-EF7B119D7D40}"/>
              </a:ext>
            </a:extLst>
          </p:cNvPr>
          <p:cNvSpPr>
            <a:spLocks noGrp="1"/>
          </p:cNvSpPr>
          <p:nvPr>
            <p:ph type="pic" sz="quarter" idx="61"/>
          </p:nvPr>
        </p:nvSpPr>
        <p:spPr>
          <a:xfrm>
            <a:off x="9487536" y="2073439"/>
            <a:ext cx="1621032" cy="1841551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25" name="Title Placeholder 4">
            <a:extLst>
              <a:ext uri="{FF2B5EF4-FFF2-40B4-BE49-F238E27FC236}">
                <a16:creationId xmlns:a16="http://schemas.microsoft.com/office/drawing/2014/main" id="{C8ECEE37-7B17-4FD7-2612-FBD357E1041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F7F2CD23-FF0B-8184-9F40-957043412F1C}"/>
              </a:ext>
            </a:extLst>
          </p:cNvPr>
          <p:cNvSpPr>
            <a:spLocks noGrp="1"/>
          </p:cNvSpPr>
          <p:nvPr>
            <p:ph type="ftr" sz="quarter" idx="6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876D293-58F2-B8E9-6576-2676F210D7CF}"/>
              </a:ext>
            </a:extLst>
          </p:cNvPr>
          <p:cNvSpPr>
            <a:spLocks noGrp="1"/>
          </p:cNvSpPr>
          <p:nvPr>
            <p:ph type="sldNum" sz="quarter" idx="6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693317334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5 Colum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2" name="Content placeholder 47">
            <a:extLst>
              <a:ext uri="{FF2B5EF4-FFF2-40B4-BE49-F238E27FC236}">
                <a16:creationId xmlns:a16="http://schemas.microsoft.com/office/drawing/2014/main" id="{67FF6BA4-2B1B-4B51-9FE3-A67E3DCC3184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8200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88E2377A-ED6B-4D69-A9DC-647CB22A5204}"/>
              </a:ext>
            </a:extLst>
          </p:cNvPr>
          <p:cNvSpPr>
            <a:spLocks noGrp="1"/>
          </p:cNvSpPr>
          <p:nvPr>
            <p:ph type="body" sz="quarter" idx="50" hasCustomPrompt="1"/>
          </p:nvPr>
        </p:nvSpPr>
        <p:spPr>
          <a:xfrm>
            <a:off x="3000303" y="2929823"/>
            <a:ext cx="1867186" cy="2471878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ECC27D7D-FA65-E93F-3C7E-AADBF7E0CC2C}"/>
              </a:ext>
            </a:extLst>
          </p:cNvPr>
          <p:cNvSpPr>
            <a:spLocks noGrp="1"/>
          </p:cNvSpPr>
          <p:nvPr>
            <p:ph type="body" sz="quarter" idx="51" hasCustomPrompt="1"/>
          </p:nvPr>
        </p:nvSpPr>
        <p:spPr>
          <a:xfrm>
            <a:off x="5164216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3" name="Content placeholder 47">
            <a:extLst>
              <a:ext uri="{FF2B5EF4-FFF2-40B4-BE49-F238E27FC236}">
                <a16:creationId xmlns:a16="http://schemas.microsoft.com/office/drawing/2014/main" id="{DF5280E4-E86B-9E17-04A1-072A8148C3BD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326319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37" name="Content placeholder 47">
            <a:extLst>
              <a:ext uri="{FF2B5EF4-FFF2-40B4-BE49-F238E27FC236}">
                <a16:creationId xmlns:a16="http://schemas.microsoft.com/office/drawing/2014/main" id="{42F4F0D3-AF64-7F92-FF1C-F5D1DC62A388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9488424" y="2929823"/>
            <a:ext cx="1865376" cy="2464293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tIns="219456">
            <a:noAutofit/>
          </a:bodyPr>
          <a:lstStyle>
            <a:lvl1pPr marL="0" indent="0" algn="ctr">
              <a:lnSpc>
                <a:spcPct val="100000"/>
              </a:lnSpc>
              <a:spcBef>
                <a:spcPts val="0"/>
              </a:spcBef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Content placeholder 47">
            <a:extLst>
              <a:ext uri="{FF2B5EF4-FFF2-40B4-BE49-F238E27FC236}">
                <a16:creationId xmlns:a16="http://schemas.microsoft.com/office/drawing/2014/main" id="{43D089D6-48B5-43AB-A887-EEF910BA916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838200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4" name="Title Placeholder 4">
            <a:extLst>
              <a:ext uri="{FF2B5EF4-FFF2-40B4-BE49-F238E27FC236}">
                <a16:creationId xmlns:a16="http://schemas.microsoft.com/office/drawing/2014/main" id="{69ABDED2-7EB3-3ABE-90D0-E6C00F806D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5" name="Content placeholder 47">
            <a:extLst>
              <a:ext uri="{FF2B5EF4-FFF2-40B4-BE49-F238E27FC236}">
                <a16:creationId xmlns:a16="http://schemas.microsoft.com/office/drawing/2014/main" id="{476A31DC-7395-007C-8BA1-C38E5B289CF5}"/>
              </a:ext>
            </a:extLst>
          </p:cNvPr>
          <p:cNvSpPr>
            <a:spLocks noGrp="1"/>
          </p:cNvSpPr>
          <p:nvPr>
            <p:ph type="body" sz="quarter" idx="46" hasCustomPrompt="1"/>
          </p:nvPr>
        </p:nvSpPr>
        <p:spPr>
          <a:xfrm>
            <a:off x="3000756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35CE0786-D87B-DD89-C418-C53C1B7E610B}"/>
              </a:ext>
            </a:extLst>
          </p:cNvPr>
          <p:cNvSpPr>
            <a:spLocks noGrp="1"/>
          </p:cNvSpPr>
          <p:nvPr>
            <p:ph type="body" sz="quarter" idx="47" hasCustomPrompt="1"/>
          </p:nvPr>
        </p:nvSpPr>
        <p:spPr>
          <a:xfrm>
            <a:off x="5163312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7C7F2E6C-1DCD-3C6A-4830-5BF230A3AAB2}"/>
              </a:ext>
            </a:extLst>
          </p:cNvPr>
          <p:cNvSpPr>
            <a:spLocks noGrp="1"/>
          </p:cNvSpPr>
          <p:nvPr>
            <p:ph type="body" sz="quarter" idx="48" hasCustomPrompt="1"/>
          </p:nvPr>
        </p:nvSpPr>
        <p:spPr>
          <a:xfrm>
            <a:off x="7325868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56A87F6E-D6C5-8903-BC20-313810046034}"/>
              </a:ext>
            </a:extLst>
          </p:cNvPr>
          <p:cNvSpPr>
            <a:spLocks noGrp="1"/>
          </p:cNvSpPr>
          <p:nvPr>
            <p:ph type="body" sz="quarter" idx="49" hasCustomPrompt="1"/>
          </p:nvPr>
        </p:nvSpPr>
        <p:spPr>
          <a:xfrm>
            <a:off x="9488424" y="2067143"/>
            <a:ext cx="1865376" cy="866219"/>
          </a:xfrm>
          <a:prstGeom prst="rect">
            <a:avLst/>
          </a:prstGeom>
          <a:ln w="19050">
            <a:solidFill>
              <a:schemeClr val="bg1"/>
            </a:solidFill>
          </a:ln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FontTx/>
              <a:buNone/>
              <a:defRPr sz="1800" b="1" i="0">
                <a:solidFill>
                  <a:schemeClr val="bg1"/>
                </a:solidFill>
                <a:latin typeface="+mn-lt"/>
              </a:defRPr>
            </a:lvl1pPr>
          </a:lstStyle>
          <a:p>
            <a:pPr lvl="0"/>
            <a:r>
              <a:rPr lang="en-US" altLang="zh-CN" dirty="0"/>
              <a:t>Click to edit Master title style</a:t>
            </a:r>
            <a:endParaRPr lang="zh-CN" altLang="en-US" dirty="0"/>
          </a:p>
        </p:txBody>
      </p:sp>
      <p:sp>
        <p:nvSpPr>
          <p:cNvPr id="11" name="Footer Placeholder 10">
            <a:extLst>
              <a:ext uri="{FF2B5EF4-FFF2-40B4-BE49-F238E27FC236}">
                <a16:creationId xmlns:a16="http://schemas.microsoft.com/office/drawing/2014/main" id="{7218367E-FDD8-A1F8-8E0F-A365771B85F7}"/>
              </a:ext>
            </a:extLst>
          </p:cNvPr>
          <p:cNvSpPr>
            <a:spLocks noGrp="1"/>
          </p:cNvSpPr>
          <p:nvPr>
            <p:ph type="ftr" sz="quarter" idx="54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2" name="Slide Number Placeholder 11">
            <a:extLst>
              <a:ext uri="{FF2B5EF4-FFF2-40B4-BE49-F238E27FC236}">
                <a16:creationId xmlns:a16="http://schemas.microsoft.com/office/drawing/2014/main" id="{77ECE300-0AB8-85A0-D4D3-B948DDA7B00F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49859209"/>
      </p:ext>
    </p:extLst>
  </p:cSld>
  <p:clrMapOvr>
    <a:masterClrMapping/>
  </p:clrMapOvr>
</p:sldLayout>
</file>

<file path=ppt/slideLayouts/slideLayout1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melin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6" name="Freeform: Shape 25">
            <a:extLst>
              <a:ext uri="{FF2B5EF4-FFF2-40B4-BE49-F238E27FC236}">
                <a16:creationId xmlns:a16="http://schemas.microsoft.com/office/drawing/2014/main" id="{D61EE2E4-C5DD-4944-B70C-8F0A3F741A59}"/>
              </a:ext>
            </a:extLst>
          </p:cNvPr>
          <p:cNvSpPr/>
          <p:nvPr userDrawn="1"/>
        </p:nvSpPr>
        <p:spPr>
          <a:xfrm>
            <a:off x="1295508" y="3039919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7" name="Freeform: Shape 26">
            <a:extLst>
              <a:ext uri="{FF2B5EF4-FFF2-40B4-BE49-F238E27FC236}">
                <a16:creationId xmlns:a16="http://schemas.microsoft.com/office/drawing/2014/main" id="{91FA36A8-94E8-4069-B957-F7145D77BD5F}"/>
              </a:ext>
            </a:extLst>
          </p:cNvPr>
          <p:cNvSpPr/>
          <p:nvPr userDrawn="1"/>
        </p:nvSpPr>
        <p:spPr>
          <a:xfrm>
            <a:off x="3670763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8" name="Freeform: Shape 27">
            <a:extLst>
              <a:ext uri="{FF2B5EF4-FFF2-40B4-BE49-F238E27FC236}">
                <a16:creationId xmlns:a16="http://schemas.microsoft.com/office/drawing/2014/main" id="{7D38D67C-B6B8-4EB2-BC07-4A8128F44D16}"/>
              </a:ext>
            </a:extLst>
          </p:cNvPr>
          <p:cNvSpPr/>
          <p:nvPr userDrawn="1"/>
        </p:nvSpPr>
        <p:spPr>
          <a:xfrm>
            <a:off x="4865676" y="3722308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69" name="Freeform: Shape 28">
            <a:extLst>
              <a:ext uri="{FF2B5EF4-FFF2-40B4-BE49-F238E27FC236}">
                <a16:creationId xmlns:a16="http://schemas.microsoft.com/office/drawing/2014/main" id="{6B2E4C8C-D96E-4A66-A3D2-3580DACCF801}"/>
              </a:ext>
            </a:extLst>
          </p:cNvPr>
          <p:cNvSpPr/>
          <p:nvPr userDrawn="1"/>
        </p:nvSpPr>
        <p:spPr>
          <a:xfrm>
            <a:off x="7245668" y="3725411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0" name="Freeform: Shape 29">
            <a:extLst>
              <a:ext uri="{FF2B5EF4-FFF2-40B4-BE49-F238E27FC236}">
                <a16:creationId xmlns:a16="http://schemas.microsoft.com/office/drawing/2014/main" id="{74E0B8B0-45C7-4733-BBDC-B82F9307E431}"/>
              </a:ext>
            </a:extLst>
          </p:cNvPr>
          <p:cNvSpPr/>
          <p:nvPr userDrawn="1"/>
        </p:nvSpPr>
        <p:spPr>
          <a:xfrm>
            <a:off x="8440729" y="1677046"/>
            <a:ext cx="2375255" cy="273493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ysClr val="window" lastClr="FFFFFF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1" name="Freeform: Shape 30">
            <a:extLst>
              <a:ext uri="{FF2B5EF4-FFF2-40B4-BE49-F238E27FC236}">
                <a16:creationId xmlns:a16="http://schemas.microsoft.com/office/drawing/2014/main" id="{F0BBECC2-631C-4C53-A9E8-6C87D48A3B01}"/>
              </a:ext>
            </a:extLst>
          </p:cNvPr>
          <p:cNvSpPr/>
          <p:nvPr userDrawn="1"/>
        </p:nvSpPr>
        <p:spPr>
          <a:xfrm>
            <a:off x="1274779" y="1667026"/>
            <a:ext cx="7152768" cy="2736950"/>
          </a:xfrm>
          <a:custGeom>
            <a:avLst/>
            <a:gdLst>
              <a:gd name="connsiteX0" fmla="*/ 0 w 5958191"/>
              <a:gd name="connsiteY0" fmla="*/ 2052536 h 2733472"/>
              <a:gd name="connsiteX1" fmla="*/ 1186774 w 5958191"/>
              <a:gd name="connsiteY1" fmla="*/ 1361872 h 2733472"/>
              <a:gd name="connsiteX2" fmla="*/ 2368685 w 5958191"/>
              <a:gd name="connsiteY2" fmla="*/ 2057400 h 2733472"/>
              <a:gd name="connsiteX3" fmla="*/ 2378413 w 5958191"/>
              <a:gd name="connsiteY3" fmla="*/ 690664 h 2733472"/>
              <a:gd name="connsiteX4" fmla="*/ 3570051 w 5958191"/>
              <a:gd name="connsiteY4" fmla="*/ 0 h 2733472"/>
              <a:gd name="connsiteX5" fmla="*/ 4761689 w 5958191"/>
              <a:gd name="connsiteY5" fmla="*/ 680936 h 2733472"/>
              <a:gd name="connsiteX6" fmla="*/ 4756825 w 5958191"/>
              <a:gd name="connsiteY6" fmla="*/ 2052536 h 2733472"/>
              <a:gd name="connsiteX7" fmla="*/ 5958191 w 5958191"/>
              <a:gd name="connsiteY7" fmla="*/ 2733472 h 2733472"/>
              <a:gd name="connsiteX8" fmla="*/ 5958191 w 5958191"/>
              <a:gd name="connsiteY8" fmla="*/ 2733472 h 2733472"/>
              <a:gd name="connsiteX0" fmla="*/ 0 w 7159557"/>
              <a:gd name="connsiteY0" fmla="*/ 2052536 h 2733472"/>
              <a:gd name="connsiteX1" fmla="*/ 1186774 w 7159557"/>
              <a:gd name="connsiteY1" fmla="*/ 1361872 h 2733472"/>
              <a:gd name="connsiteX2" fmla="*/ 2368685 w 7159557"/>
              <a:gd name="connsiteY2" fmla="*/ 2057400 h 2733472"/>
              <a:gd name="connsiteX3" fmla="*/ 2378413 w 7159557"/>
              <a:gd name="connsiteY3" fmla="*/ 690664 h 2733472"/>
              <a:gd name="connsiteX4" fmla="*/ 3570051 w 7159557"/>
              <a:gd name="connsiteY4" fmla="*/ 0 h 2733472"/>
              <a:gd name="connsiteX5" fmla="*/ 4761689 w 7159557"/>
              <a:gd name="connsiteY5" fmla="*/ 680936 h 2733472"/>
              <a:gd name="connsiteX6" fmla="*/ 4756825 w 7159557"/>
              <a:gd name="connsiteY6" fmla="*/ 2052536 h 2733472"/>
              <a:gd name="connsiteX7" fmla="*/ 5958191 w 7159557"/>
              <a:gd name="connsiteY7" fmla="*/ 2733472 h 2733472"/>
              <a:gd name="connsiteX8" fmla="*/ 7159557 w 7159557"/>
              <a:gd name="connsiteY8" fmla="*/ 2067128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62264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7400 h 2733472"/>
              <a:gd name="connsiteX0" fmla="*/ 0 w 7164420"/>
              <a:gd name="connsiteY0" fmla="*/ 2052536 h 2733472"/>
              <a:gd name="connsiteX1" fmla="*/ 1186774 w 7164420"/>
              <a:gd name="connsiteY1" fmla="*/ 1361872 h 2733472"/>
              <a:gd name="connsiteX2" fmla="*/ 2368685 w 7164420"/>
              <a:gd name="connsiteY2" fmla="*/ 2057400 h 2733472"/>
              <a:gd name="connsiteX3" fmla="*/ 2378413 w 7164420"/>
              <a:gd name="connsiteY3" fmla="*/ 690664 h 2733472"/>
              <a:gd name="connsiteX4" fmla="*/ 3570051 w 7164420"/>
              <a:gd name="connsiteY4" fmla="*/ 0 h 2733472"/>
              <a:gd name="connsiteX5" fmla="*/ 4761689 w 7164420"/>
              <a:gd name="connsiteY5" fmla="*/ 680936 h 2733472"/>
              <a:gd name="connsiteX6" fmla="*/ 4756825 w 7164420"/>
              <a:gd name="connsiteY6" fmla="*/ 2052536 h 2733472"/>
              <a:gd name="connsiteX7" fmla="*/ 5958191 w 7164420"/>
              <a:gd name="connsiteY7" fmla="*/ 2733472 h 2733472"/>
              <a:gd name="connsiteX8" fmla="*/ 7164420 w 7164420"/>
              <a:gd name="connsiteY8" fmla="*/ 2052536 h 2733472"/>
              <a:gd name="connsiteX0" fmla="*/ 0 w 7159556"/>
              <a:gd name="connsiteY0" fmla="*/ 2052536 h 2733472"/>
              <a:gd name="connsiteX1" fmla="*/ 1186774 w 7159556"/>
              <a:gd name="connsiteY1" fmla="*/ 1361872 h 2733472"/>
              <a:gd name="connsiteX2" fmla="*/ 2368685 w 7159556"/>
              <a:gd name="connsiteY2" fmla="*/ 2057400 h 2733472"/>
              <a:gd name="connsiteX3" fmla="*/ 2378413 w 7159556"/>
              <a:gd name="connsiteY3" fmla="*/ 690664 h 2733472"/>
              <a:gd name="connsiteX4" fmla="*/ 3570051 w 7159556"/>
              <a:gd name="connsiteY4" fmla="*/ 0 h 2733472"/>
              <a:gd name="connsiteX5" fmla="*/ 4761689 w 7159556"/>
              <a:gd name="connsiteY5" fmla="*/ 680936 h 2733472"/>
              <a:gd name="connsiteX6" fmla="*/ 4756825 w 7159556"/>
              <a:gd name="connsiteY6" fmla="*/ 2052536 h 2733472"/>
              <a:gd name="connsiteX7" fmla="*/ 5958191 w 7159556"/>
              <a:gd name="connsiteY7" fmla="*/ 2733472 h 2733472"/>
              <a:gd name="connsiteX8" fmla="*/ 7159556 w 7159556"/>
              <a:gd name="connsiteY8" fmla="*/ 2052536 h 2733472"/>
              <a:gd name="connsiteX0" fmla="*/ 0 w 7145649"/>
              <a:gd name="connsiteY0" fmla="*/ 2049060 h 2733472"/>
              <a:gd name="connsiteX1" fmla="*/ 1172867 w 7145649"/>
              <a:gd name="connsiteY1" fmla="*/ 1361872 h 2733472"/>
              <a:gd name="connsiteX2" fmla="*/ 2354778 w 7145649"/>
              <a:gd name="connsiteY2" fmla="*/ 2057400 h 2733472"/>
              <a:gd name="connsiteX3" fmla="*/ 2364506 w 7145649"/>
              <a:gd name="connsiteY3" fmla="*/ 690664 h 2733472"/>
              <a:gd name="connsiteX4" fmla="*/ 3556144 w 7145649"/>
              <a:gd name="connsiteY4" fmla="*/ 0 h 2733472"/>
              <a:gd name="connsiteX5" fmla="*/ 4747782 w 7145649"/>
              <a:gd name="connsiteY5" fmla="*/ 680936 h 2733472"/>
              <a:gd name="connsiteX6" fmla="*/ 4742918 w 7145649"/>
              <a:gd name="connsiteY6" fmla="*/ 2052536 h 2733472"/>
              <a:gd name="connsiteX7" fmla="*/ 5944284 w 7145649"/>
              <a:gd name="connsiteY7" fmla="*/ 2733472 h 2733472"/>
              <a:gd name="connsiteX8" fmla="*/ 7145649 w 714564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61872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5208 w 7156079"/>
              <a:gd name="connsiteY2" fmla="*/ 205740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61731 w 7156079"/>
              <a:gd name="connsiteY2" fmla="*/ 2029586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82592 w 7156079"/>
              <a:gd name="connsiteY2" fmla="*/ 2033063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4936 w 7156079"/>
              <a:gd name="connsiteY3" fmla="*/ 690664 h 2733472"/>
              <a:gd name="connsiteX4" fmla="*/ 3566574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4936 w 7156079"/>
              <a:gd name="connsiteY3" fmla="*/ 71847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62966 h 2761286"/>
              <a:gd name="connsiteX1" fmla="*/ 1183297 w 7156079"/>
              <a:gd name="connsiteY1" fmla="*/ 1372302 h 2761286"/>
              <a:gd name="connsiteX2" fmla="*/ 2372162 w 7156079"/>
              <a:gd name="connsiteY2" fmla="*/ 2053924 h 2761286"/>
              <a:gd name="connsiteX3" fmla="*/ 2371460 w 7156079"/>
              <a:gd name="connsiteY3" fmla="*/ 708048 h 2761286"/>
              <a:gd name="connsiteX4" fmla="*/ 3577004 w 7156079"/>
              <a:gd name="connsiteY4" fmla="*/ 0 h 2761286"/>
              <a:gd name="connsiteX5" fmla="*/ 4758212 w 7156079"/>
              <a:gd name="connsiteY5" fmla="*/ 708750 h 2761286"/>
              <a:gd name="connsiteX6" fmla="*/ 4753348 w 7156079"/>
              <a:gd name="connsiteY6" fmla="*/ 2080350 h 2761286"/>
              <a:gd name="connsiteX7" fmla="*/ 5954714 w 7156079"/>
              <a:gd name="connsiteY7" fmla="*/ 2761286 h 2761286"/>
              <a:gd name="connsiteX8" fmla="*/ 7156079 w 7156079"/>
              <a:gd name="connsiteY8" fmla="*/ 2080350 h 2761286"/>
              <a:gd name="connsiteX0" fmla="*/ 0 w 7156079"/>
              <a:gd name="connsiteY0" fmla="*/ 2035152 h 2733472"/>
              <a:gd name="connsiteX1" fmla="*/ 1183297 w 7156079"/>
              <a:gd name="connsiteY1" fmla="*/ 1344488 h 2733472"/>
              <a:gd name="connsiteX2" fmla="*/ 2372162 w 7156079"/>
              <a:gd name="connsiteY2" fmla="*/ 2026110 h 2733472"/>
              <a:gd name="connsiteX3" fmla="*/ 2371460 w 7156079"/>
              <a:gd name="connsiteY3" fmla="*/ 680234 h 2733472"/>
              <a:gd name="connsiteX4" fmla="*/ 3573527 w 7156079"/>
              <a:gd name="connsiteY4" fmla="*/ 0 h 2733472"/>
              <a:gd name="connsiteX5" fmla="*/ 4758212 w 7156079"/>
              <a:gd name="connsiteY5" fmla="*/ 680936 h 2733472"/>
              <a:gd name="connsiteX6" fmla="*/ 4753348 w 7156079"/>
              <a:gd name="connsiteY6" fmla="*/ 2052536 h 2733472"/>
              <a:gd name="connsiteX7" fmla="*/ 5954714 w 7156079"/>
              <a:gd name="connsiteY7" fmla="*/ 2733472 h 2733472"/>
              <a:gd name="connsiteX8" fmla="*/ 7156079 w 7156079"/>
              <a:gd name="connsiteY8" fmla="*/ 2052536 h 2733472"/>
              <a:gd name="connsiteX0" fmla="*/ 0 w 7156079"/>
              <a:gd name="connsiteY0" fmla="*/ 2062967 h 2761287"/>
              <a:gd name="connsiteX1" fmla="*/ 1183297 w 7156079"/>
              <a:gd name="connsiteY1" fmla="*/ 1372303 h 2761287"/>
              <a:gd name="connsiteX2" fmla="*/ 2372162 w 7156079"/>
              <a:gd name="connsiteY2" fmla="*/ 2053925 h 2761287"/>
              <a:gd name="connsiteX3" fmla="*/ 2371460 w 7156079"/>
              <a:gd name="connsiteY3" fmla="*/ 708049 h 2761287"/>
              <a:gd name="connsiteX4" fmla="*/ 3563096 w 7156079"/>
              <a:gd name="connsiteY4" fmla="*/ 0 h 2761287"/>
              <a:gd name="connsiteX5" fmla="*/ 4758212 w 7156079"/>
              <a:gd name="connsiteY5" fmla="*/ 708751 h 2761287"/>
              <a:gd name="connsiteX6" fmla="*/ 4753348 w 7156079"/>
              <a:gd name="connsiteY6" fmla="*/ 2080351 h 2761287"/>
              <a:gd name="connsiteX7" fmla="*/ 5954714 w 7156079"/>
              <a:gd name="connsiteY7" fmla="*/ 2761287 h 2761287"/>
              <a:gd name="connsiteX8" fmla="*/ 7156079 w 7156079"/>
              <a:gd name="connsiteY8" fmla="*/ 2080351 h 2761287"/>
              <a:gd name="connsiteX0" fmla="*/ 0 w 7156079"/>
              <a:gd name="connsiteY0" fmla="*/ 2045583 h 2743903"/>
              <a:gd name="connsiteX1" fmla="*/ 1183297 w 7156079"/>
              <a:gd name="connsiteY1" fmla="*/ 1354919 h 2743903"/>
              <a:gd name="connsiteX2" fmla="*/ 2372162 w 7156079"/>
              <a:gd name="connsiteY2" fmla="*/ 2036541 h 2743903"/>
              <a:gd name="connsiteX3" fmla="*/ 2371460 w 7156079"/>
              <a:gd name="connsiteY3" fmla="*/ 690665 h 2743903"/>
              <a:gd name="connsiteX4" fmla="*/ 3563096 w 7156079"/>
              <a:gd name="connsiteY4" fmla="*/ 0 h 2743903"/>
              <a:gd name="connsiteX5" fmla="*/ 4758212 w 7156079"/>
              <a:gd name="connsiteY5" fmla="*/ 691367 h 2743903"/>
              <a:gd name="connsiteX6" fmla="*/ 4753348 w 7156079"/>
              <a:gd name="connsiteY6" fmla="*/ 2062967 h 2743903"/>
              <a:gd name="connsiteX7" fmla="*/ 5954714 w 7156079"/>
              <a:gd name="connsiteY7" fmla="*/ 2743903 h 2743903"/>
              <a:gd name="connsiteX8" fmla="*/ 7156079 w 7156079"/>
              <a:gd name="connsiteY8" fmla="*/ 2062967 h 2743903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8212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53348 w 7156079"/>
              <a:gd name="connsiteY6" fmla="*/ 2069921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50857"/>
              <a:gd name="connsiteX1" fmla="*/ 1183297 w 7156079"/>
              <a:gd name="connsiteY1" fmla="*/ 1361873 h 2750857"/>
              <a:gd name="connsiteX2" fmla="*/ 2372162 w 7156079"/>
              <a:gd name="connsiteY2" fmla="*/ 2043495 h 2750857"/>
              <a:gd name="connsiteX3" fmla="*/ 2371460 w 7156079"/>
              <a:gd name="connsiteY3" fmla="*/ 697619 h 2750857"/>
              <a:gd name="connsiteX4" fmla="*/ 3559620 w 7156079"/>
              <a:gd name="connsiteY4" fmla="*/ 0 h 2750857"/>
              <a:gd name="connsiteX5" fmla="*/ 4751259 w 7156079"/>
              <a:gd name="connsiteY5" fmla="*/ 698321 h 2750857"/>
              <a:gd name="connsiteX6" fmla="*/ 4742917 w 7156079"/>
              <a:gd name="connsiteY6" fmla="*/ 2062967 h 2750857"/>
              <a:gd name="connsiteX7" fmla="*/ 5954714 w 7156079"/>
              <a:gd name="connsiteY7" fmla="*/ 2750857 h 2750857"/>
              <a:gd name="connsiteX8" fmla="*/ 7156079 w 7156079"/>
              <a:gd name="connsiteY8" fmla="*/ 2069921 h 2750857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62967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60301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56079"/>
              <a:gd name="connsiteY0" fmla="*/ 2052537 h 2736950"/>
              <a:gd name="connsiteX1" fmla="*/ 1183297 w 7156079"/>
              <a:gd name="connsiteY1" fmla="*/ 1361873 h 2736950"/>
              <a:gd name="connsiteX2" fmla="*/ 2372162 w 7156079"/>
              <a:gd name="connsiteY2" fmla="*/ 2043495 h 2736950"/>
              <a:gd name="connsiteX3" fmla="*/ 2371460 w 7156079"/>
              <a:gd name="connsiteY3" fmla="*/ 697619 h 2736950"/>
              <a:gd name="connsiteX4" fmla="*/ 3559620 w 7156079"/>
              <a:gd name="connsiteY4" fmla="*/ 0 h 2736950"/>
              <a:gd name="connsiteX5" fmla="*/ 4751259 w 7156079"/>
              <a:gd name="connsiteY5" fmla="*/ 698321 h 2736950"/>
              <a:gd name="connsiteX6" fmla="*/ 4742917 w 7156079"/>
              <a:gd name="connsiteY6" fmla="*/ 2052536 h 2736950"/>
              <a:gd name="connsiteX7" fmla="*/ 5954714 w 7156079"/>
              <a:gd name="connsiteY7" fmla="*/ 2736950 h 2736950"/>
              <a:gd name="connsiteX8" fmla="*/ 7156079 w 7156079"/>
              <a:gd name="connsiteY8" fmla="*/ 2069921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6014 h 2736950"/>
              <a:gd name="connsiteX0" fmla="*/ 0 w 7124788"/>
              <a:gd name="connsiteY0" fmla="*/ 2052537 h 2736950"/>
              <a:gd name="connsiteX1" fmla="*/ 1183297 w 7124788"/>
              <a:gd name="connsiteY1" fmla="*/ 1361873 h 2736950"/>
              <a:gd name="connsiteX2" fmla="*/ 2372162 w 7124788"/>
              <a:gd name="connsiteY2" fmla="*/ 2043495 h 2736950"/>
              <a:gd name="connsiteX3" fmla="*/ 2371460 w 7124788"/>
              <a:gd name="connsiteY3" fmla="*/ 697619 h 2736950"/>
              <a:gd name="connsiteX4" fmla="*/ 3559620 w 7124788"/>
              <a:gd name="connsiteY4" fmla="*/ 0 h 2736950"/>
              <a:gd name="connsiteX5" fmla="*/ 4751259 w 7124788"/>
              <a:gd name="connsiteY5" fmla="*/ 698321 h 2736950"/>
              <a:gd name="connsiteX6" fmla="*/ 4742917 w 7124788"/>
              <a:gd name="connsiteY6" fmla="*/ 2052536 h 2736950"/>
              <a:gd name="connsiteX7" fmla="*/ 5954714 w 7124788"/>
              <a:gd name="connsiteY7" fmla="*/ 2736950 h 2736950"/>
              <a:gd name="connsiteX8" fmla="*/ 7124788 w 7124788"/>
              <a:gd name="connsiteY8" fmla="*/ 2045583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2162 w 7135218"/>
              <a:gd name="connsiteY2" fmla="*/ 2043495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52537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35218"/>
              <a:gd name="connsiteY0" fmla="*/ 2067128 h 2736950"/>
              <a:gd name="connsiteX1" fmla="*/ 1183297 w 7135218"/>
              <a:gd name="connsiteY1" fmla="*/ 1361873 h 2736950"/>
              <a:gd name="connsiteX2" fmla="*/ 2376070 w 7135218"/>
              <a:gd name="connsiteY2" fmla="*/ 2055218 h 2736950"/>
              <a:gd name="connsiteX3" fmla="*/ 2371460 w 7135218"/>
              <a:gd name="connsiteY3" fmla="*/ 697619 h 2736950"/>
              <a:gd name="connsiteX4" fmla="*/ 3559620 w 7135218"/>
              <a:gd name="connsiteY4" fmla="*/ 0 h 2736950"/>
              <a:gd name="connsiteX5" fmla="*/ 4751259 w 7135218"/>
              <a:gd name="connsiteY5" fmla="*/ 698321 h 2736950"/>
              <a:gd name="connsiteX6" fmla="*/ 4742917 w 7135218"/>
              <a:gd name="connsiteY6" fmla="*/ 2052536 h 2736950"/>
              <a:gd name="connsiteX7" fmla="*/ 5954714 w 7135218"/>
              <a:gd name="connsiteY7" fmla="*/ 2736950 h 2736950"/>
              <a:gd name="connsiteX8" fmla="*/ 7135218 w 7135218"/>
              <a:gd name="connsiteY8" fmla="*/ 2052536 h 2736950"/>
              <a:gd name="connsiteX0" fmla="*/ 0 w 7159537"/>
              <a:gd name="connsiteY0" fmla="*/ 2062264 h 2736950"/>
              <a:gd name="connsiteX1" fmla="*/ 1207616 w 7159537"/>
              <a:gd name="connsiteY1" fmla="*/ 1361873 h 2736950"/>
              <a:gd name="connsiteX2" fmla="*/ 2400389 w 7159537"/>
              <a:gd name="connsiteY2" fmla="*/ 2055218 h 2736950"/>
              <a:gd name="connsiteX3" fmla="*/ 2395779 w 7159537"/>
              <a:gd name="connsiteY3" fmla="*/ 697619 h 2736950"/>
              <a:gd name="connsiteX4" fmla="*/ 3583939 w 7159537"/>
              <a:gd name="connsiteY4" fmla="*/ 0 h 2736950"/>
              <a:gd name="connsiteX5" fmla="*/ 4775578 w 7159537"/>
              <a:gd name="connsiteY5" fmla="*/ 698321 h 2736950"/>
              <a:gd name="connsiteX6" fmla="*/ 4767236 w 7159537"/>
              <a:gd name="connsiteY6" fmla="*/ 2052536 h 2736950"/>
              <a:gd name="connsiteX7" fmla="*/ 5979033 w 7159537"/>
              <a:gd name="connsiteY7" fmla="*/ 2736950 h 2736950"/>
              <a:gd name="connsiteX8" fmla="*/ 7159537 w 7159537"/>
              <a:gd name="connsiteY8" fmla="*/ 2052536 h 2736950"/>
              <a:gd name="connsiteX0" fmla="*/ 0 w 7149809"/>
              <a:gd name="connsiteY0" fmla="*/ 2071991 h 2736950"/>
              <a:gd name="connsiteX1" fmla="*/ 1197888 w 7149809"/>
              <a:gd name="connsiteY1" fmla="*/ 1361873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22208 w 7149809"/>
              <a:gd name="connsiteY1" fmla="*/ 1357009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7344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212480 w 7149809"/>
              <a:gd name="connsiteY1" fmla="*/ 137646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6585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582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5253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49809"/>
              <a:gd name="connsiteY0" fmla="*/ 2071991 h 2736950"/>
              <a:gd name="connsiteX1" fmla="*/ 1194700 w 7149809"/>
              <a:gd name="connsiteY1" fmla="*/ 1371385 h 2736950"/>
              <a:gd name="connsiteX2" fmla="*/ 2390661 w 7149809"/>
              <a:gd name="connsiteY2" fmla="*/ 2055218 h 2736950"/>
              <a:gd name="connsiteX3" fmla="*/ 2386051 w 7149809"/>
              <a:gd name="connsiteY3" fmla="*/ 697619 h 2736950"/>
              <a:gd name="connsiteX4" fmla="*/ 3574211 w 7149809"/>
              <a:gd name="connsiteY4" fmla="*/ 0 h 2736950"/>
              <a:gd name="connsiteX5" fmla="*/ 4770930 w 7149809"/>
              <a:gd name="connsiteY5" fmla="*/ 698321 h 2736950"/>
              <a:gd name="connsiteX6" fmla="*/ 4757508 w 7149809"/>
              <a:gd name="connsiteY6" fmla="*/ 2047456 h 2736950"/>
              <a:gd name="connsiteX7" fmla="*/ 5969305 w 7149809"/>
              <a:gd name="connsiteY7" fmla="*/ 2736950 h 2736950"/>
              <a:gd name="connsiteX8" fmla="*/ 7149809 w 7149809"/>
              <a:gd name="connsiteY8" fmla="*/ 2052536 h 2736950"/>
              <a:gd name="connsiteX0" fmla="*/ 0 w 7152768"/>
              <a:gd name="connsiteY0" fmla="*/ 2063113 h 2736950"/>
              <a:gd name="connsiteX1" fmla="*/ 1197659 w 7152768"/>
              <a:gd name="connsiteY1" fmla="*/ 1371385 h 2736950"/>
              <a:gd name="connsiteX2" fmla="*/ 2393620 w 7152768"/>
              <a:gd name="connsiteY2" fmla="*/ 2055218 h 2736950"/>
              <a:gd name="connsiteX3" fmla="*/ 2389010 w 7152768"/>
              <a:gd name="connsiteY3" fmla="*/ 697619 h 2736950"/>
              <a:gd name="connsiteX4" fmla="*/ 3577170 w 7152768"/>
              <a:gd name="connsiteY4" fmla="*/ 0 h 2736950"/>
              <a:gd name="connsiteX5" fmla="*/ 4773889 w 7152768"/>
              <a:gd name="connsiteY5" fmla="*/ 698321 h 2736950"/>
              <a:gd name="connsiteX6" fmla="*/ 4760467 w 7152768"/>
              <a:gd name="connsiteY6" fmla="*/ 2047456 h 2736950"/>
              <a:gd name="connsiteX7" fmla="*/ 5972264 w 7152768"/>
              <a:gd name="connsiteY7" fmla="*/ 2736950 h 2736950"/>
              <a:gd name="connsiteX8" fmla="*/ 7152768 w 7152768"/>
              <a:gd name="connsiteY8" fmla="*/ 2052536 h 273695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7152768" h="2736950">
                <a:moveTo>
                  <a:pt x="0" y="2063113"/>
                </a:moveTo>
                <a:cubicBezTo>
                  <a:pt x="405781" y="1831271"/>
                  <a:pt x="752967" y="1616359"/>
                  <a:pt x="1197659" y="1371385"/>
                </a:cubicBezTo>
                <a:lnTo>
                  <a:pt x="2393620" y="2055218"/>
                </a:lnTo>
                <a:cubicBezTo>
                  <a:pt x="2396863" y="1599639"/>
                  <a:pt x="2385767" y="1153198"/>
                  <a:pt x="2389010" y="697619"/>
                </a:cubicBezTo>
                <a:lnTo>
                  <a:pt x="3577170" y="0"/>
                </a:lnTo>
                <a:lnTo>
                  <a:pt x="4773889" y="698321"/>
                </a:lnTo>
                <a:cubicBezTo>
                  <a:pt x="4772268" y="1155521"/>
                  <a:pt x="4762088" y="1590256"/>
                  <a:pt x="4760467" y="2047456"/>
                </a:cubicBezTo>
                <a:lnTo>
                  <a:pt x="5972264" y="2736950"/>
                </a:lnTo>
                <a:lnTo>
                  <a:pt x="7152768" y="2052536"/>
                </a:lnTo>
              </a:path>
            </a:pathLst>
          </a:custGeom>
          <a:noFill/>
          <a:ln w="38100" cap="flat" cmpd="sng" algn="ctr">
            <a:solidFill>
              <a:schemeClr val="accent1">
                <a:lumMod val="75000"/>
              </a:schemeClr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2" name="Freeform: Shape 31">
            <a:extLst>
              <a:ext uri="{FF2B5EF4-FFF2-40B4-BE49-F238E27FC236}">
                <a16:creationId xmlns:a16="http://schemas.microsoft.com/office/drawing/2014/main" id="{274DD645-8640-45D5-9B60-F31EC01D3CC0}"/>
              </a:ext>
            </a:extLst>
          </p:cNvPr>
          <p:cNvSpPr/>
          <p:nvPr userDrawn="1"/>
        </p:nvSpPr>
        <p:spPr>
          <a:xfrm>
            <a:off x="8440979" y="1677475"/>
            <a:ext cx="2373549" cy="2062264"/>
          </a:xfrm>
          <a:custGeom>
            <a:avLst/>
            <a:gdLst>
              <a:gd name="connsiteX0" fmla="*/ 2373549 w 2373549"/>
              <a:gd name="connsiteY0" fmla="*/ 680936 h 2062264"/>
              <a:gd name="connsiteX1" fmla="*/ 1186774 w 2373549"/>
              <a:gd name="connsiteY1" fmla="*/ 0 h 2062264"/>
              <a:gd name="connsiteX2" fmla="*/ 0 w 2373549"/>
              <a:gd name="connsiteY2" fmla="*/ 690664 h 2062264"/>
              <a:gd name="connsiteX3" fmla="*/ 0 w 2373549"/>
              <a:gd name="connsiteY3" fmla="*/ 2062264 h 2062264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2373549" h="2062264">
                <a:moveTo>
                  <a:pt x="2373549" y="680936"/>
                </a:moveTo>
                <a:lnTo>
                  <a:pt x="1186774" y="0"/>
                </a:lnTo>
                <a:lnTo>
                  <a:pt x="0" y="690664"/>
                </a:lnTo>
                <a:lnTo>
                  <a:pt x="0" y="2062264"/>
                </a:lnTo>
              </a:path>
            </a:pathLst>
          </a:custGeom>
          <a:noFill/>
          <a:ln w="38100" cap="flat" cmpd="sng" algn="ctr">
            <a:solidFill>
              <a:srgbClr val="44678D"/>
            </a:solidFill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3" name="Freeform: Shape 34">
            <a:extLst>
              <a:ext uri="{FF2B5EF4-FFF2-40B4-BE49-F238E27FC236}">
                <a16:creationId xmlns:a16="http://schemas.microsoft.com/office/drawing/2014/main" id="{71C09F09-7119-47FD-8E60-E4A92C9A3119}"/>
              </a:ext>
            </a:extLst>
          </p:cNvPr>
          <p:cNvSpPr/>
          <p:nvPr userDrawn="1"/>
        </p:nvSpPr>
        <p:spPr>
          <a:xfrm flipH="1">
            <a:off x="10715501" y="2243467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4" name="Freeform: Shape 45">
            <a:extLst>
              <a:ext uri="{FF2B5EF4-FFF2-40B4-BE49-F238E27FC236}">
                <a16:creationId xmlns:a16="http://schemas.microsoft.com/office/drawing/2014/main" id="{E99BCE04-19B9-4541-925F-AC59CF760E7F}"/>
              </a:ext>
            </a:extLst>
          </p:cNvPr>
          <p:cNvSpPr/>
          <p:nvPr userDrawn="1"/>
        </p:nvSpPr>
        <p:spPr>
          <a:xfrm flipH="1">
            <a:off x="9534557" y="1571099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5" name="Freeform: Shape 46">
            <a:extLst>
              <a:ext uri="{FF2B5EF4-FFF2-40B4-BE49-F238E27FC236}">
                <a16:creationId xmlns:a16="http://schemas.microsoft.com/office/drawing/2014/main" id="{F2B610BB-26F6-44A5-B7DB-CEEDCAE916ED}"/>
              </a:ext>
            </a:extLst>
          </p:cNvPr>
          <p:cNvSpPr/>
          <p:nvPr userDrawn="1"/>
        </p:nvSpPr>
        <p:spPr>
          <a:xfrm flipH="1">
            <a:off x="8328171" y="2258376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6" name="Freeform: Shape 47">
            <a:extLst>
              <a:ext uri="{FF2B5EF4-FFF2-40B4-BE49-F238E27FC236}">
                <a16:creationId xmlns:a16="http://schemas.microsoft.com/office/drawing/2014/main" id="{C979636C-DE09-47B7-8972-BAE28DFA91DF}"/>
              </a:ext>
            </a:extLst>
          </p:cNvPr>
          <p:cNvSpPr/>
          <p:nvPr userDrawn="1"/>
        </p:nvSpPr>
        <p:spPr>
          <a:xfrm flipH="1">
            <a:off x="8333460" y="361085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7" name="Freeform: Shape 48">
            <a:extLst>
              <a:ext uri="{FF2B5EF4-FFF2-40B4-BE49-F238E27FC236}">
                <a16:creationId xmlns:a16="http://schemas.microsoft.com/office/drawing/2014/main" id="{01B12467-C508-4D89-94B3-6D23C6199703}"/>
              </a:ext>
            </a:extLst>
          </p:cNvPr>
          <p:cNvSpPr/>
          <p:nvPr userDrawn="1"/>
        </p:nvSpPr>
        <p:spPr>
          <a:xfrm flipH="1">
            <a:off x="7146016" y="429086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8" name="Freeform: Shape 49">
            <a:extLst>
              <a:ext uri="{FF2B5EF4-FFF2-40B4-BE49-F238E27FC236}">
                <a16:creationId xmlns:a16="http://schemas.microsoft.com/office/drawing/2014/main" id="{9EA72422-90A8-454F-8133-112CD2B85BEA}"/>
              </a:ext>
            </a:extLst>
          </p:cNvPr>
          <p:cNvSpPr/>
          <p:nvPr userDrawn="1"/>
        </p:nvSpPr>
        <p:spPr>
          <a:xfrm flipH="1">
            <a:off x="5937847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79" name="Freeform: Shape 50">
            <a:extLst>
              <a:ext uri="{FF2B5EF4-FFF2-40B4-BE49-F238E27FC236}">
                <a16:creationId xmlns:a16="http://schemas.microsoft.com/office/drawing/2014/main" id="{3C67727D-D0D9-4CA6-99EE-0B89D465A706}"/>
              </a:ext>
            </a:extLst>
          </p:cNvPr>
          <p:cNvSpPr/>
          <p:nvPr userDrawn="1"/>
        </p:nvSpPr>
        <p:spPr>
          <a:xfrm flipH="1">
            <a:off x="5951993" y="225130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0" name="Freeform: Shape 51">
            <a:extLst>
              <a:ext uri="{FF2B5EF4-FFF2-40B4-BE49-F238E27FC236}">
                <a16:creationId xmlns:a16="http://schemas.microsoft.com/office/drawing/2014/main" id="{C88A67D0-B01F-4CC8-B248-2CF85911F456}"/>
              </a:ext>
            </a:extLst>
          </p:cNvPr>
          <p:cNvSpPr/>
          <p:nvPr userDrawn="1"/>
        </p:nvSpPr>
        <p:spPr>
          <a:xfrm flipH="1">
            <a:off x="4778156" y="1565771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1" name="Freeform: Shape 52">
            <a:extLst>
              <a:ext uri="{FF2B5EF4-FFF2-40B4-BE49-F238E27FC236}">
                <a16:creationId xmlns:a16="http://schemas.microsoft.com/office/drawing/2014/main" id="{DBF6CA39-E979-4287-833E-20A9B455F7D6}"/>
              </a:ext>
            </a:extLst>
          </p:cNvPr>
          <p:cNvSpPr/>
          <p:nvPr userDrawn="1"/>
        </p:nvSpPr>
        <p:spPr>
          <a:xfrm flipH="1">
            <a:off x="3565843" y="2247823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2" name="Freeform: Shape 53">
            <a:extLst>
              <a:ext uri="{FF2B5EF4-FFF2-40B4-BE49-F238E27FC236}">
                <a16:creationId xmlns:a16="http://schemas.microsoft.com/office/drawing/2014/main" id="{9EAA4E60-7510-4920-A426-5630491CFAC2}"/>
              </a:ext>
            </a:extLst>
          </p:cNvPr>
          <p:cNvSpPr/>
          <p:nvPr userDrawn="1"/>
        </p:nvSpPr>
        <p:spPr>
          <a:xfrm flipH="1">
            <a:off x="3565952" y="361339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schemeClr val="bg1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3" name="Freeform: Shape 54">
            <a:extLst>
              <a:ext uri="{FF2B5EF4-FFF2-40B4-BE49-F238E27FC236}">
                <a16:creationId xmlns:a16="http://schemas.microsoft.com/office/drawing/2014/main" id="{322F7ECD-1942-42EE-B5E0-FC1E0206BFFD}"/>
              </a:ext>
            </a:extLst>
          </p:cNvPr>
          <p:cNvSpPr/>
          <p:nvPr userDrawn="1"/>
        </p:nvSpPr>
        <p:spPr>
          <a:xfrm flipH="1">
            <a:off x="2386318" y="2962784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4" name="Freeform: Shape 55">
            <a:extLst>
              <a:ext uri="{FF2B5EF4-FFF2-40B4-BE49-F238E27FC236}">
                <a16:creationId xmlns:a16="http://schemas.microsoft.com/office/drawing/2014/main" id="{2465D6BD-72DA-4C13-97C2-7CF8D7F2F0C4}"/>
              </a:ext>
            </a:extLst>
          </p:cNvPr>
          <p:cNvSpPr/>
          <p:nvPr userDrawn="1"/>
        </p:nvSpPr>
        <p:spPr>
          <a:xfrm flipH="1">
            <a:off x="1190302" y="3612210"/>
            <a:ext cx="204312" cy="236468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75000"/>
            </a:schemeClr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85" name="Content placeholder 47" descr="Click icon to add picture">
            <a:extLst>
              <a:ext uri="{FF2B5EF4-FFF2-40B4-BE49-F238E27FC236}">
                <a16:creationId xmlns:a16="http://schemas.microsoft.com/office/drawing/2014/main" id="{E7C6BEEA-1766-44A1-A28D-2E817DBF2267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507136" y="386500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6" name="Content placeholder 47">
            <a:extLst>
              <a:ext uri="{FF2B5EF4-FFF2-40B4-BE49-F238E27FC236}">
                <a16:creationId xmlns:a16="http://schemas.microsoft.com/office/drawing/2014/main" id="{597D4D7A-8D7E-492C-8795-D491CF53B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507136" y="444707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7" name="Content placeholder 47" descr="Click icon to add picture">
            <a:extLst>
              <a:ext uri="{FF2B5EF4-FFF2-40B4-BE49-F238E27FC236}">
                <a16:creationId xmlns:a16="http://schemas.microsoft.com/office/drawing/2014/main" id="{A7396594-2DE7-4DB9-B6B4-92F63F06EFCF}"/>
              </a:ext>
            </a:extLst>
          </p:cNvPr>
          <p:cNvSpPr>
            <a:spLocks noGrp="1"/>
          </p:cNvSpPr>
          <p:nvPr>
            <p:ph type="body" sz="quarter" idx="38" hasCustomPrompt="1"/>
          </p:nvPr>
        </p:nvSpPr>
        <p:spPr>
          <a:xfrm>
            <a:off x="3889942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88" name="Content placeholder 47">
            <a:extLst>
              <a:ext uri="{FF2B5EF4-FFF2-40B4-BE49-F238E27FC236}">
                <a16:creationId xmlns:a16="http://schemas.microsoft.com/office/drawing/2014/main" id="{CC680CF7-ED60-4FFF-B04E-B24ECDDD3512}"/>
              </a:ext>
            </a:extLst>
          </p:cNvPr>
          <p:cNvSpPr>
            <a:spLocks noGrp="1"/>
          </p:cNvSpPr>
          <p:nvPr>
            <p:ph type="body" sz="quarter" idx="39" hasCustomPrompt="1"/>
          </p:nvPr>
        </p:nvSpPr>
        <p:spPr>
          <a:xfrm>
            <a:off x="3889942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89" name="Content placeholder 47" descr="Click icon to add picture">
            <a:extLst>
              <a:ext uri="{FF2B5EF4-FFF2-40B4-BE49-F238E27FC236}">
                <a16:creationId xmlns:a16="http://schemas.microsoft.com/office/drawing/2014/main" id="{042E6E66-3835-45DF-80D9-C4AFDF3401FF}"/>
              </a:ext>
            </a:extLst>
          </p:cNvPr>
          <p:cNvSpPr>
            <a:spLocks noGrp="1"/>
          </p:cNvSpPr>
          <p:nvPr>
            <p:ph type="body" sz="quarter" idx="40" hasCustomPrompt="1"/>
          </p:nvPr>
        </p:nvSpPr>
        <p:spPr>
          <a:xfrm>
            <a:off x="5107230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0" name="Content placeholder 47">
            <a:extLst>
              <a:ext uri="{FF2B5EF4-FFF2-40B4-BE49-F238E27FC236}">
                <a16:creationId xmlns:a16="http://schemas.microsoft.com/office/drawing/2014/main" id="{A6E85C70-1784-4A0C-8897-EDE98D39BC01}"/>
              </a:ext>
            </a:extLst>
          </p:cNvPr>
          <p:cNvSpPr>
            <a:spLocks noGrp="1"/>
          </p:cNvSpPr>
          <p:nvPr>
            <p:ph type="body" sz="quarter" idx="41" hasCustomPrompt="1"/>
          </p:nvPr>
        </p:nvSpPr>
        <p:spPr>
          <a:xfrm>
            <a:off x="5107230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1" name="Content placeholder 47" descr="Click icon to add picture">
            <a:extLst>
              <a:ext uri="{FF2B5EF4-FFF2-40B4-BE49-F238E27FC236}">
                <a16:creationId xmlns:a16="http://schemas.microsoft.com/office/drawing/2014/main" id="{4CD55BC2-05D0-49CB-B0A5-C96ACB411B57}"/>
              </a:ext>
            </a:extLst>
          </p:cNvPr>
          <p:cNvSpPr>
            <a:spLocks noGrp="1"/>
          </p:cNvSpPr>
          <p:nvPr>
            <p:ph type="body" sz="quarter" idx="42" hasCustomPrompt="1"/>
          </p:nvPr>
        </p:nvSpPr>
        <p:spPr>
          <a:xfrm>
            <a:off x="7501941" y="4469081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2" name="Content placeholder 47">
            <a:extLst>
              <a:ext uri="{FF2B5EF4-FFF2-40B4-BE49-F238E27FC236}">
                <a16:creationId xmlns:a16="http://schemas.microsoft.com/office/drawing/2014/main" id="{49DB7120-2F2C-4F89-AA8C-ABC4F3FF25F3}"/>
              </a:ext>
            </a:extLst>
          </p:cNvPr>
          <p:cNvSpPr>
            <a:spLocks noGrp="1"/>
          </p:cNvSpPr>
          <p:nvPr>
            <p:ph type="body" sz="quarter" idx="43" hasCustomPrompt="1"/>
          </p:nvPr>
        </p:nvSpPr>
        <p:spPr>
          <a:xfrm>
            <a:off x="7501941" y="5051157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93" name="Content placeholder 47" descr="Click icon to add picture">
            <a:extLst>
              <a:ext uri="{FF2B5EF4-FFF2-40B4-BE49-F238E27FC236}">
                <a16:creationId xmlns:a16="http://schemas.microsoft.com/office/drawing/2014/main" id="{AEB1F7BA-7D83-4C23-A72B-82DF9377E9C3}"/>
              </a:ext>
            </a:extLst>
          </p:cNvPr>
          <p:cNvSpPr>
            <a:spLocks noGrp="1"/>
          </p:cNvSpPr>
          <p:nvPr>
            <p:ph type="body" sz="quarter" idx="44" hasCustomPrompt="1"/>
          </p:nvPr>
        </p:nvSpPr>
        <p:spPr>
          <a:xfrm>
            <a:off x="8734718" y="2355643"/>
            <a:ext cx="1877575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94" name="Content placeholder 47">
            <a:extLst>
              <a:ext uri="{FF2B5EF4-FFF2-40B4-BE49-F238E27FC236}">
                <a16:creationId xmlns:a16="http://schemas.microsoft.com/office/drawing/2014/main" id="{7C32F3EB-1AC3-40E9-B66D-ADB19CC74F0F}"/>
              </a:ext>
            </a:extLst>
          </p:cNvPr>
          <p:cNvSpPr>
            <a:spLocks noGrp="1"/>
          </p:cNvSpPr>
          <p:nvPr>
            <p:ph type="body" sz="quarter" idx="45" hasCustomPrompt="1"/>
          </p:nvPr>
        </p:nvSpPr>
        <p:spPr>
          <a:xfrm>
            <a:off x="8734718" y="2937719"/>
            <a:ext cx="1877575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90000"/>
              </a:lnSpc>
              <a:spcBef>
                <a:spcPts val="0"/>
              </a:spcBef>
              <a:buNone/>
              <a:defRPr lang="en-US" altLang="zh-CN" sz="1400" b="0" kern="1200" dirty="0">
                <a:solidFill>
                  <a:schemeClr val="bg1"/>
                </a:solidFill>
                <a:latin typeface="+mn-lt"/>
                <a:ea typeface="+mj-ea"/>
                <a:cs typeface="+mn-cs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ctr" defTabSz="914400" rtl="0" eaLnBrk="1" latinLnBrk="0" hangingPunct="1">
              <a:lnSpc>
                <a:spcPct val="100000"/>
              </a:lnSpc>
              <a:spcBef>
                <a:spcPts val="100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2" name="Title 1">
            <a:extLst>
              <a:ext uri="{FF2B5EF4-FFF2-40B4-BE49-F238E27FC236}">
                <a16:creationId xmlns:a16="http://schemas.microsoft.com/office/drawing/2014/main" id="{667E7569-B8BF-39D0-D742-EF98B83E4E1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78914" y="726705"/>
            <a:ext cx="10515600" cy="1205058"/>
          </a:xfrm>
        </p:spPr>
        <p:txBody>
          <a:bodyPr anchor="t">
            <a:noAutofit/>
          </a:bodyPr>
          <a:lstStyle>
            <a:lvl1pPr algn="l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FC159C7-D006-5B5F-1FEA-689C432B8C8C}"/>
              </a:ext>
            </a:extLst>
          </p:cNvPr>
          <p:cNvSpPr>
            <a:spLocks noGrp="1"/>
          </p:cNvSpPr>
          <p:nvPr>
            <p:ph type="ftr" sz="quarter" idx="4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4F0EBABD-E264-2C96-1139-289A712F35B7}"/>
              </a:ext>
            </a:extLst>
          </p:cNvPr>
          <p:cNvSpPr>
            <a:spLocks noGrp="1"/>
          </p:cNvSpPr>
          <p:nvPr>
            <p:ph type="sldNum" sz="quarter" idx="47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590880992"/>
      </p:ext>
    </p:extLst>
  </p:cSld>
  <p:clrMapOvr>
    <a:masterClrMapping/>
  </p:clrMapOvr>
</p:sldLayout>
</file>

<file path=ppt/slideLayouts/slideLayout1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Rectangle 13">
            <a:extLst>
              <a:ext uri="{FF2B5EF4-FFF2-40B4-BE49-F238E27FC236}">
                <a16:creationId xmlns:a16="http://schemas.microsoft.com/office/drawing/2014/main" id="{12BFFCE7-C68B-4904-8795-9589C3F38FD4}"/>
              </a:ext>
            </a:extLst>
          </p:cNvPr>
          <p:cNvSpPr/>
          <p:nvPr userDrawn="1"/>
        </p:nvSpPr>
        <p:spPr>
          <a:xfrm>
            <a:off x="636161" y="5854024"/>
            <a:ext cx="2330137" cy="708120"/>
          </a:xfrm>
          <a:prstGeom prst="rect">
            <a:avLst/>
          </a:prstGeom>
          <a:solidFill>
            <a:srgbClr val="0F263F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7" name="Freeform: Shape 19">
            <a:extLst>
              <a:ext uri="{FF2B5EF4-FFF2-40B4-BE49-F238E27FC236}">
                <a16:creationId xmlns:a16="http://schemas.microsoft.com/office/drawing/2014/main" id="{F38B75F8-75D4-4B41-B7C7-433032DD0A6F}"/>
              </a:ext>
            </a:extLst>
          </p:cNvPr>
          <p:cNvSpPr/>
          <p:nvPr userDrawn="1"/>
        </p:nvSpPr>
        <p:spPr>
          <a:xfrm flipH="1">
            <a:off x="769290" y="491100"/>
            <a:ext cx="1886361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24">
            <a:extLst>
              <a:ext uri="{FF2B5EF4-FFF2-40B4-BE49-F238E27FC236}">
                <a16:creationId xmlns:a16="http://schemas.microsoft.com/office/drawing/2014/main" id="{671D1224-EDDC-4900-92DC-13608D44C524}"/>
              </a:ext>
            </a:extLst>
          </p:cNvPr>
          <p:cNvSpPr/>
          <p:nvPr userDrawn="1"/>
        </p:nvSpPr>
        <p:spPr>
          <a:xfrm flipH="1">
            <a:off x="783145" y="4057904"/>
            <a:ext cx="1886359" cy="221318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5" name="Freeform 14">
            <a:extLst>
              <a:ext uri="{FF2B5EF4-FFF2-40B4-BE49-F238E27FC236}">
                <a16:creationId xmlns:a16="http://schemas.microsoft.com/office/drawing/2014/main" id="{635A9E44-4E60-1AD1-0B85-72422683B48A}"/>
              </a:ext>
            </a:extLst>
          </p:cNvPr>
          <p:cNvSpPr/>
          <p:nvPr userDrawn="1"/>
        </p:nvSpPr>
        <p:spPr>
          <a:xfrm flipH="1">
            <a:off x="0" y="3709992"/>
            <a:ext cx="1157948" cy="1502830"/>
          </a:xfrm>
          <a:custGeom>
            <a:avLst/>
            <a:gdLst>
              <a:gd name="connsiteX0" fmla="*/ 638572 w 1157948"/>
              <a:gd name="connsiteY0" fmla="*/ 0 h 1502830"/>
              <a:gd name="connsiteX1" fmla="*/ 0 w 1157948"/>
              <a:gd name="connsiteY1" fmla="*/ 378385 h 1502830"/>
              <a:gd name="connsiteX2" fmla="*/ 0 w 1157948"/>
              <a:gd name="connsiteY2" fmla="*/ 1129800 h 1502830"/>
              <a:gd name="connsiteX3" fmla="*/ 640317 w 1157948"/>
              <a:gd name="connsiteY3" fmla="*/ 1502830 h 1502830"/>
              <a:gd name="connsiteX4" fmla="*/ 1157948 w 1157948"/>
              <a:gd name="connsiteY4" fmla="*/ 1200968 h 1502830"/>
              <a:gd name="connsiteX5" fmla="*/ 1157948 w 1157948"/>
              <a:gd name="connsiteY5" fmla="*/ 304639 h 150283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157948" h="1502830">
                <a:moveTo>
                  <a:pt x="638572" y="0"/>
                </a:moveTo>
                <a:lnTo>
                  <a:pt x="0" y="378385"/>
                </a:lnTo>
                <a:lnTo>
                  <a:pt x="0" y="1129800"/>
                </a:lnTo>
                <a:lnTo>
                  <a:pt x="640317" y="1502830"/>
                </a:lnTo>
                <a:lnTo>
                  <a:pt x="1157948" y="1200968"/>
                </a:lnTo>
                <a:lnTo>
                  <a:pt x="1157948" y="304639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1" name="Subtitle 47" descr="Click icon to add picture">
            <a:extLst>
              <a:ext uri="{FF2B5EF4-FFF2-40B4-BE49-F238E27FC236}">
                <a16:creationId xmlns:a16="http://schemas.microsoft.com/office/drawing/2014/main" id="{0C7786BA-5E56-47AA-AE47-4EC07A0D4FA1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4550705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80214CF-87DD-476A-9B2E-A58DB313A61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4550705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37" name="Picture placeholder">
            <a:extLst>
              <a:ext uri="{FF2B5EF4-FFF2-40B4-BE49-F238E27FC236}">
                <a16:creationId xmlns:a16="http://schemas.microsoft.com/office/drawing/2014/main" id="{264CF63C-079E-41AA-AA9A-762A765E699F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1788170" y="2296125"/>
            <a:ext cx="1886360" cy="2144668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solidFill>
            <a:schemeClr val="bg1">
              <a:lumMod val="95000"/>
            </a:schemeClr>
          </a:solidFill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tx1"/>
                </a:solidFill>
              </a:defRPr>
            </a:lvl1pPr>
          </a:lstStyle>
          <a:p>
            <a:r>
              <a:rPr lang="en-US" altLang="zh-CN" noProof="0" dirty="0"/>
              <a:t>Click icon to add picture</a:t>
            </a:r>
          </a:p>
        </p:txBody>
      </p:sp>
      <p:sp>
        <p:nvSpPr>
          <p:cNvPr id="17" name="Title 1">
            <a:extLst>
              <a:ext uri="{FF2B5EF4-FFF2-40B4-BE49-F238E27FC236}">
                <a16:creationId xmlns:a16="http://schemas.microsoft.com/office/drawing/2014/main" id="{D041C638-CBB8-1159-9AF8-B5D14CC7BE0F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4550704" y="1690878"/>
            <a:ext cx="6599429" cy="1325563"/>
          </a:xfrm>
        </p:spPr>
        <p:txBody>
          <a:bodyPr anchor="b"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18" name="Subtitle 47" descr="Click icon to add picture">
            <a:extLst>
              <a:ext uri="{FF2B5EF4-FFF2-40B4-BE49-F238E27FC236}">
                <a16:creationId xmlns:a16="http://schemas.microsoft.com/office/drawing/2014/main" id="{3C2C4001-E56F-4174-01AA-4630360BFF48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7811506" y="3625598"/>
            <a:ext cx="2653545" cy="58796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02DFC856-C546-62E9-220F-7A668D34905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7811506" y="4246516"/>
            <a:ext cx="2653545" cy="1727103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507335A-F59E-2A6C-D2D6-F10391DA8D69}"/>
              </a:ext>
            </a:extLst>
          </p:cNvPr>
          <p:cNvSpPr>
            <a:spLocks noGrp="1"/>
          </p:cNvSpPr>
          <p:nvPr>
            <p:ph type="sldNum" sz="quarter" idx="55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613646376"/>
      </p:ext>
    </p:extLst>
  </p:cSld>
  <p:clrMapOvr>
    <a:masterClrMapping/>
  </p:clrMapOvr>
</p:sldLayout>
</file>

<file path=ppt/slideLayouts/slideLayout1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ree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5" name="Freeform 14">
            <a:extLst>
              <a:ext uri="{FF2B5EF4-FFF2-40B4-BE49-F238E27FC236}">
                <a16:creationId xmlns:a16="http://schemas.microsoft.com/office/drawing/2014/main" id="{F946AB17-3782-8412-C51A-DE10A0637453}"/>
              </a:ext>
            </a:extLst>
          </p:cNvPr>
          <p:cNvSpPr/>
          <p:nvPr userDrawn="1"/>
        </p:nvSpPr>
        <p:spPr>
          <a:xfrm>
            <a:off x="0" y="2860787"/>
            <a:ext cx="2361029" cy="3676532"/>
          </a:xfrm>
          <a:custGeom>
            <a:avLst/>
            <a:gdLst>
              <a:gd name="connsiteX0" fmla="*/ 773997 w 2361029"/>
              <a:gd name="connsiteY0" fmla="*/ 0 h 3676532"/>
              <a:gd name="connsiteX1" fmla="*/ 2361029 w 2361029"/>
              <a:gd name="connsiteY1" fmla="*/ 925683 h 3676532"/>
              <a:gd name="connsiteX2" fmla="*/ 2361029 w 2361029"/>
              <a:gd name="connsiteY2" fmla="*/ 2763949 h 3676532"/>
              <a:gd name="connsiteX3" fmla="*/ 769661 w 2361029"/>
              <a:gd name="connsiteY3" fmla="*/ 3676532 h 3676532"/>
              <a:gd name="connsiteX4" fmla="*/ 0 w 2361029"/>
              <a:gd name="connsiteY4" fmla="*/ 3234717 h 3676532"/>
              <a:gd name="connsiteX5" fmla="*/ 0 w 2361029"/>
              <a:gd name="connsiteY5" fmla="*/ 446885 h 3676532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2361029" h="3676532">
                <a:moveTo>
                  <a:pt x="773997" y="0"/>
                </a:moveTo>
                <a:lnTo>
                  <a:pt x="2361029" y="925683"/>
                </a:lnTo>
                <a:lnTo>
                  <a:pt x="2361029" y="2763949"/>
                </a:lnTo>
                <a:lnTo>
                  <a:pt x="769661" y="3676532"/>
                </a:lnTo>
                <a:lnTo>
                  <a:pt x="0" y="3234717"/>
                </a:lnTo>
                <a:lnTo>
                  <a:pt x="0" y="446885"/>
                </a:lnTo>
                <a:close/>
              </a:path>
            </a:pathLst>
          </a:custGeom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6" name="Freeform 15">
            <a:extLst>
              <a:ext uri="{FF2B5EF4-FFF2-40B4-BE49-F238E27FC236}">
                <a16:creationId xmlns:a16="http://schemas.microsoft.com/office/drawing/2014/main" id="{2BA5A58B-9440-7DAB-E7D7-3143B049FBAC}"/>
              </a:ext>
            </a:extLst>
          </p:cNvPr>
          <p:cNvSpPr/>
          <p:nvPr userDrawn="1"/>
        </p:nvSpPr>
        <p:spPr>
          <a:xfrm flipH="1">
            <a:off x="1014233" y="5253270"/>
            <a:ext cx="1710765" cy="1593273"/>
          </a:xfrm>
          <a:custGeom>
            <a:avLst/>
            <a:gdLst>
              <a:gd name="connsiteX0" fmla="*/ 852873 w 1710765"/>
              <a:gd name="connsiteY0" fmla="*/ 0 h 1593273"/>
              <a:gd name="connsiteX1" fmla="*/ 0 w 1710765"/>
              <a:gd name="connsiteY1" fmla="*/ 494134 h 1593273"/>
              <a:gd name="connsiteX2" fmla="*/ 0 w 1710765"/>
              <a:gd name="connsiteY2" fmla="*/ 1475410 h 1593273"/>
              <a:gd name="connsiteX3" fmla="*/ 206916 w 1710765"/>
              <a:gd name="connsiteY3" fmla="*/ 1593273 h 1593273"/>
              <a:gd name="connsiteX4" fmla="*/ 1502835 w 1710765"/>
              <a:gd name="connsiteY4" fmla="*/ 1593273 h 1593273"/>
              <a:gd name="connsiteX5" fmla="*/ 1709418 w 1710765"/>
              <a:gd name="connsiteY5" fmla="*/ 1475480 h 1593273"/>
              <a:gd name="connsiteX6" fmla="*/ 1710407 w 1710765"/>
              <a:gd name="connsiteY6" fmla="*/ 491803 h 1593273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1710765" h="1593273">
                <a:moveTo>
                  <a:pt x="852873" y="0"/>
                </a:moveTo>
                <a:lnTo>
                  <a:pt x="0" y="494134"/>
                </a:lnTo>
                <a:lnTo>
                  <a:pt x="0" y="1475410"/>
                </a:lnTo>
                <a:lnTo>
                  <a:pt x="206916" y="1593273"/>
                </a:lnTo>
                <a:lnTo>
                  <a:pt x="1502835" y="1593273"/>
                </a:lnTo>
                <a:lnTo>
                  <a:pt x="1709418" y="1475480"/>
                </a:lnTo>
                <a:cubicBezTo>
                  <a:pt x="1707864" y="1146834"/>
                  <a:pt x="1711961" y="820449"/>
                  <a:pt x="1710407" y="491803"/>
                </a:cubicBez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2" name="Content Placeholder 47" descr="Click icon to add picture">
            <a:extLst>
              <a:ext uri="{FF2B5EF4-FFF2-40B4-BE49-F238E27FC236}">
                <a16:creationId xmlns:a16="http://schemas.microsoft.com/office/drawing/2014/main" id="{95ADF367-2619-4E00-AB82-8FFF41D0E5C2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271609" y="1025236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3" name="Content Placeholder 47">
            <a:extLst>
              <a:ext uri="{FF2B5EF4-FFF2-40B4-BE49-F238E27FC236}">
                <a16:creationId xmlns:a16="http://schemas.microsoft.com/office/drawing/2014/main" id="{8CEB04CE-793E-47B4-8D80-9B82864F2CD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271608" y="1469069"/>
            <a:ext cx="5162709" cy="1506166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067BF8FD-2643-4122-BE3E-63F413244EC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5271609" y="2984685"/>
            <a:ext cx="5162709" cy="420683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02260D10-FEA1-48A7-B544-FAEEAECF5DE2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5271607" y="4597473"/>
            <a:ext cx="5162709" cy="421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64584B30-8BCF-4D75-8A6C-FD82347CC7B6}"/>
              </a:ext>
            </a:extLst>
          </p:cNvPr>
          <p:cNvSpPr>
            <a:spLocks noGrp="1"/>
          </p:cNvSpPr>
          <p:nvPr>
            <p:ph type="body" sz="quarter" idx="34" hasCustomPrompt="1"/>
          </p:nvPr>
        </p:nvSpPr>
        <p:spPr>
          <a:xfrm>
            <a:off x="5271608" y="3419684"/>
            <a:ext cx="5162709" cy="1177789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A4A25056-27FA-4039-ACFA-6624F778712A}"/>
              </a:ext>
            </a:extLst>
          </p:cNvPr>
          <p:cNvSpPr>
            <a:spLocks noGrp="1"/>
          </p:cNvSpPr>
          <p:nvPr>
            <p:ph type="body" sz="quarter" idx="35" hasCustomPrompt="1"/>
          </p:nvPr>
        </p:nvSpPr>
        <p:spPr>
          <a:xfrm>
            <a:off x="5271608" y="5041922"/>
            <a:ext cx="5162709" cy="1635938"/>
          </a:xfrm>
          <a:prstGeom prst="rect">
            <a:avLst/>
          </a:prstGeom>
        </p:spPr>
        <p:txBody>
          <a:bodyPr>
            <a:noAutofit/>
          </a:bodyPr>
          <a:lstStyle>
            <a:lvl1pPr marL="228600" indent="-228600" algn="l">
              <a:lnSpc>
                <a:spcPct val="100000"/>
              </a:lnSpc>
              <a:spcBef>
                <a:spcPts val="0"/>
              </a:spcBef>
              <a:spcAft>
                <a:spcPts val="600"/>
              </a:spcAft>
              <a:buFont typeface="Arial" panose="020B0604020202020204" pitchFamily="34" charset="0"/>
              <a:buChar char="•"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7" name="Freeform: Shape 24">
            <a:extLst>
              <a:ext uri="{FF2B5EF4-FFF2-40B4-BE49-F238E27FC236}">
                <a16:creationId xmlns:a16="http://schemas.microsoft.com/office/drawing/2014/main" id="{A23F9759-CF52-CE45-5E22-9678534685A7}"/>
              </a:ext>
            </a:extLst>
          </p:cNvPr>
          <p:cNvSpPr/>
          <p:nvPr userDrawn="1"/>
        </p:nvSpPr>
        <p:spPr>
          <a:xfrm flipH="1">
            <a:off x="2631891" y="4699053"/>
            <a:ext cx="668814" cy="784693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1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6" name="Title 5">
            <a:extLst>
              <a:ext uri="{FF2B5EF4-FFF2-40B4-BE49-F238E27FC236}">
                <a16:creationId xmlns:a16="http://schemas.microsoft.com/office/drawing/2014/main" id="{5D84FCC1-368D-680C-31AA-597C3AAF423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2665" y="707105"/>
            <a:ext cx="3994173" cy="2277580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Picture Placeholder 2">
            <a:extLst>
              <a:ext uri="{FF2B5EF4-FFF2-40B4-BE49-F238E27FC236}">
                <a16:creationId xmlns:a16="http://schemas.microsoft.com/office/drawing/2014/main" id="{E53E8C9F-CD73-30CD-1F24-20F2E6149D58}"/>
              </a:ext>
            </a:extLst>
          </p:cNvPr>
          <p:cNvSpPr>
            <a:spLocks noGrp="1"/>
          </p:cNvSpPr>
          <p:nvPr>
            <p:ph type="pic" sz="quarter" idx="36"/>
          </p:nvPr>
        </p:nvSpPr>
        <p:spPr>
          <a:xfrm>
            <a:off x="4734172" y="1141669"/>
            <a:ext cx="507778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19" name="Picture Placeholder 2">
            <a:extLst>
              <a:ext uri="{FF2B5EF4-FFF2-40B4-BE49-F238E27FC236}">
                <a16:creationId xmlns:a16="http://schemas.microsoft.com/office/drawing/2014/main" id="{CE61E189-349E-0076-EA43-7BCB6E24CE86}"/>
              </a:ext>
            </a:extLst>
          </p:cNvPr>
          <p:cNvSpPr>
            <a:spLocks noGrp="1"/>
          </p:cNvSpPr>
          <p:nvPr>
            <p:ph type="pic" sz="quarter" idx="37"/>
          </p:nvPr>
        </p:nvSpPr>
        <p:spPr>
          <a:xfrm>
            <a:off x="4724705" y="3105650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21" name="Picture Placeholder 2">
            <a:extLst>
              <a:ext uri="{FF2B5EF4-FFF2-40B4-BE49-F238E27FC236}">
                <a16:creationId xmlns:a16="http://schemas.microsoft.com/office/drawing/2014/main" id="{68B04572-5D47-C3DF-CDEA-15EC646EA8FE}"/>
              </a:ext>
            </a:extLst>
          </p:cNvPr>
          <p:cNvSpPr>
            <a:spLocks noGrp="1"/>
          </p:cNvSpPr>
          <p:nvPr>
            <p:ph type="pic" sz="quarter" idx="38"/>
          </p:nvPr>
        </p:nvSpPr>
        <p:spPr>
          <a:xfrm>
            <a:off x="4714069" y="4716041"/>
            <a:ext cx="536270" cy="565882"/>
          </a:xfrm>
        </p:spPr>
        <p:txBody>
          <a:bodyPr lIns="0" rIns="0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sz="800">
                <a:latin typeface="Abadi" panose="020B0604020104020204" pitchFamily="34" charset="0"/>
              </a:defRPr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2446A453-65E1-B688-A3F9-EA0AA347DDEA}"/>
              </a:ext>
            </a:extLst>
          </p:cNvPr>
          <p:cNvSpPr>
            <a:spLocks noGrp="1"/>
          </p:cNvSpPr>
          <p:nvPr>
            <p:ph type="sldNum" sz="quarter" idx="4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62113756"/>
      </p:ext>
    </p:extLst>
  </p:cSld>
  <p:clrMapOvr>
    <a:masterClrMapping/>
  </p:clrMapOvr>
</p:sldLayout>
</file>

<file path=ppt/slideLayouts/slideLayout1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ummar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Content Placeholder 47">
            <a:extLst>
              <a:ext uri="{FF2B5EF4-FFF2-40B4-BE49-F238E27FC236}">
                <a16:creationId xmlns:a16="http://schemas.microsoft.com/office/drawing/2014/main" id="{3EDD8D3E-653B-4A9E-9868-3B013A65FE9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7493157" y="529148"/>
            <a:ext cx="4248873" cy="473113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  <a:ln w="19050">
            <a:solidFill>
              <a:schemeClr val="tx1"/>
            </a:solidFill>
          </a:ln>
        </p:spPr>
        <p:txBody>
          <a:bodyPr anchor="ctr">
            <a:noAutofit/>
          </a:bodyPr>
          <a:lstStyle>
            <a:lvl1pPr marL="0" indent="0" algn="ctr">
              <a:buNone/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18" name="Content Placeholder 47">
            <a:extLst>
              <a:ext uri="{FF2B5EF4-FFF2-40B4-BE49-F238E27FC236}">
                <a16:creationId xmlns:a16="http://schemas.microsoft.com/office/drawing/2014/main" id="{DD4E6A9F-7400-917B-6A6B-6BAB445E85FA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17427" y="3253120"/>
            <a:ext cx="4959822" cy="2007158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19" name="Freeform: Shape 25">
            <a:extLst>
              <a:ext uri="{FF2B5EF4-FFF2-40B4-BE49-F238E27FC236}">
                <a16:creationId xmlns:a16="http://schemas.microsoft.com/office/drawing/2014/main" id="{D7BBD3E8-D5DD-C21F-3792-4880373CCDCC}"/>
              </a:ext>
            </a:extLst>
          </p:cNvPr>
          <p:cNvSpPr/>
          <p:nvPr userDrawn="1"/>
        </p:nvSpPr>
        <p:spPr>
          <a:xfrm flipH="1">
            <a:off x="7400972" y="4594440"/>
            <a:ext cx="1347680" cy="1581179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accent2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0" name="Freeform: Shape 11">
            <a:extLst>
              <a:ext uri="{FF2B5EF4-FFF2-40B4-BE49-F238E27FC236}">
                <a16:creationId xmlns:a16="http://schemas.microsoft.com/office/drawing/2014/main" id="{FC461D80-0CAC-62E5-726A-63B48BEF3F25}"/>
              </a:ext>
            </a:extLst>
          </p:cNvPr>
          <p:cNvSpPr/>
          <p:nvPr userDrawn="1"/>
        </p:nvSpPr>
        <p:spPr>
          <a:xfrm>
            <a:off x="6521016" y="4772906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Title 2">
            <a:extLst>
              <a:ext uri="{FF2B5EF4-FFF2-40B4-BE49-F238E27FC236}">
                <a16:creationId xmlns:a16="http://schemas.microsoft.com/office/drawing/2014/main" id="{D4944167-AFE9-AE61-AF44-B9AEE24D17D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7427" y="2497488"/>
            <a:ext cx="9823998" cy="1325563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47268D53-92DA-7335-4DAB-83485CAF3FE9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F9FCB16-3643-AB04-D20E-A14FFE07F67C}"/>
              </a:ext>
            </a:extLst>
          </p:cNvPr>
          <p:cNvSpPr>
            <a:spLocks noGrp="1"/>
          </p:cNvSpPr>
          <p:nvPr>
            <p:ph type="sldNum" sz="quarter" idx="50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3213276643"/>
      </p:ext>
    </p:extLst>
  </p:cSld>
  <p:clrMapOvr>
    <a:masterClrMapping/>
  </p:clrMapOvr>
</p:sldLayout>
</file>

<file path=ppt/slideLayouts/slideLayout1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hank you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7" name="Freeform 46">
            <a:extLst>
              <a:ext uri="{FF2B5EF4-FFF2-40B4-BE49-F238E27FC236}">
                <a16:creationId xmlns:a16="http://schemas.microsoft.com/office/drawing/2014/main" id="{39B50CEE-D9F9-B5CD-C274-BEAA5EAB37E3}"/>
              </a:ext>
            </a:extLst>
          </p:cNvPr>
          <p:cNvSpPr/>
          <p:nvPr userDrawn="1"/>
        </p:nvSpPr>
        <p:spPr>
          <a:xfrm>
            <a:off x="410352" y="12435"/>
            <a:ext cx="1455521" cy="1019127"/>
          </a:xfrm>
          <a:custGeom>
            <a:avLst/>
            <a:gdLst>
              <a:gd name="connsiteX0" fmla="*/ 219223 w 1455521"/>
              <a:gd name="connsiteY0" fmla="*/ 0 h 1019127"/>
              <a:gd name="connsiteX1" fmla="*/ 1236298 w 1455521"/>
              <a:gd name="connsiteY1" fmla="*/ 0 h 1019127"/>
              <a:gd name="connsiteX2" fmla="*/ 1455521 w 1455521"/>
              <a:gd name="connsiteY2" fmla="*/ 385779 h 1019127"/>
              <a:gd name="connsiteX3" fmla="*/ 1095615 w 1455521"/>
              <a:gd name="connsiteY3" fmla="*/ 1019127 h 1019127"/>
              <a:gd name="connsiteX4" fmla="*/ 359906 w 1455521"/>
              <a:gd name="connsiteY4" fmla="*/ 1019127 h 1019127"/>
              <a:gd name="connsiteX5" fmla="*/ 0 w 1455521"/>
              <a:gd name="connsiteY5" fmla="*/ 385779 h 1019127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1019127">
                <a:moveTo>
                  <a:pt x="219223" y="0"/>
                </a:moveTo>
                <a:lnTo>
                  <a:pt x="1236298" y="0"/>
                </a:lnTo>
                <a:lnTo>
                  <a:pt x="1455521" y="385779"/>
                </a:lnTo>
                <a:lnTo>
                  <a:pt x="1095615" y="1019127"/>
                </a:lnTo>
                <a:lnTo>
                  <a:pt x="359906" y="1019127"/>
                </a:lnTo>
                <a:lnTo>
                  <a:pt x="0" y="385779"/>
                </a:lnTo>
                <a:close/>
              </a:path>
            </a:pathLst>
          </a:custGeom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9" name="Hexagon 15">
            <a:extLst>
              <a:ext uri="{FF2B5EF4-FFF2-40B4-BE49-F238E27FC236}">
                <a16:creationId xmlns:a16="http://schemas.microsoft.com/office/drawing/2014/main" id="{93831F6E-A0DA-46E5-AF13-ED5D9ABF108D}"/>
              </a:ext>
            </a:extLst>
          </p:cNvPr>
          <p:cNvSpPr/>
          <p:nvPr userDrawn="1"/>
        </p:nvSpPr>
        <p:spPr>
          <a:xfrm>
            <a:off x="1579486" y="450004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0" name="Hexagon 17">
            <a:extLst>
              <a:ext uri="{FF2B5EF4-FFF2-40B4-BE49-F238E27FC236}">
                <a16:creationId xmlns:a16="http://schemas.microsoft.com/office/drawing/2014/main" id="{18B06ECC-5FA7-4ACA-86BF-694240D0C05B}"/>
              </a:ext>
            </a:extLst>
          </p:cNvPr>
          <p:cNvSpPr/>
          <p:nvPr userDrawn="1"/>
        </p:nvSpPr>
        <p:spPr>
          <a:xfrm>
            <a:off x="412218" y="113647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Hexagon 19">
            <a:extLst>
              <a:ext uri="{FF2B5EF4-FFF2-40B4-BE49-F238E27FC236}">
                <a16:creationId xmlns:a16="http://schemas.microsoft.com/office/drawing/2014/main" id="{089AA305-8FFC-46A5-B806-D5D78320D0CD}"/>
              </a:ext>
            </a:extLst>
          </p:cNvPr>
          <p:cNvSpPr/>
          <p:nvPr userDrawn="1"/>
        </p:nvSpPr>
        <p:spPr>
          <a:xfrm>
            <a:off x="1580070" y="1812437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bg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Hexagon 21">
            <a:extLst>
              <a:ext uri="{FF2B5EF4-FFF2-40B4-BE49-F238E27FC236}">
                <a16:creationId xmlns:a16="http://schemas.microsoft.com/office/drawing/2014/main" id="{DB2D65ED-32BC-44B2-92F3-E16717051CA1}"/>
              </a:ext>
            </a:extLst>
          </p:cNvPr>
          <p:cNvSpPr/>
          <p:nvPr userDrawn="1"/>
        </p:nvSpPr>
        <p:spPr>
          <a:xfrm>
            <a:off x="3953772" y="4582171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60000"/>
              <a:lumOff val="4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4" name="Freeform 43">
            <a:extLst>
              <a:ext uri="{FF2B5EF4-FFF2-40B4-BE49-F238E27FC236}">
                <a16:creationId xmlns:a16="http://schemas.microsoft.com/office/drawing/2014/main" id="{6100186E-95B0-AB29-6F1D-DBFBAA566DB2}"/>
              </a:ext>
            </a:extLst>
          </p:cNvPr>
          <p:cNvSpPr/>
          <p:nvPr userDrawn="1"/>
        </p:nvSpPr>
        <p:spPr>
          <a:xfrm>
            <a:off x="3955762" y="5952136"/>
            <a:ext cx="1455521" cy="932559"/>
          </a:xfrm>
          <a:custGeom>
            <a:avLst/>
            <a:gdLst>
              <a:gd name="connsiteX0" fmla="*/ 359906 w 1455521"/>
              <a:gd name="connsiteY0" fmla="*/ 0 h 932559"/>
              <a:gd name="connsiteX1" fmla="*/ 1095615 w 1455521"/>
              <a:gd name="connsiteY1" fmla="*/ 0 h 932559"/>
              <a:gd name="connsiteX2" fmla="*/ 1455521 w 1455521"/>
              <a:gd name="connsiteY2" fmla="*/ 633348 h 932559"/>
              <a:gd name="connsiteX3" fmla="*/ 1285492 w 1455521"/>
              <a:gd name="connsiteY3" fmla="*/ 932559 h 932559"/>
              <a:gd name="connsiteX4" fmla="*/ 170030 w 1455521"/>
              <a:gd name="connsiteY4" fmla="*/ 932559 h 932559"/>
              <a:gd name="connsiteX5" fmla="*/ 0 w 1455521"/>
              <a:gd name="connsiteY5" fmla="*/ 633348 h 932559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32559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285492" y="932559"/>
                </a:lnTo>
                <a:lnTo>
                  <a:pt x="170030" y="932559"/>
                </a:lnTo>
                <a:lnTo>
                  <a:pt x="0" y="633348"/>
                </a:lnTo>
                <a:close/>
              </a:path>
            </a:pathLst>
          </a:custGeom>
          <a:solidFill>
            <a:schemeClr val="tx2">
              <a:lumMod val="10000"/>
              <a:lumOff val="9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4" name="Hexagon 27">
            <a:extLst>
              <a:ext uri="{FF2B5EF4-FFF2-40B4-BE49-F238E27FC236}">
                <a16:creationId xmlns:a16="http://schemas.microsoft.com/office/drawing/2014/main" id="{5275D449-7441-440B-8584-96D25256F24D}"/>
              </a:ext>
            </a:extLst>
          </p:cNvPr>
          <p:cNvSpPr/>
          <p:nvPr userDrawn="1"/>
        </p:nvSpPr>
        <p:spPr>
          <a:xfrm>
            <a:off x="2783996" y="524544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5" name="Hexagon 28">
            <a:extLst>
              <a:ext uri="{FF2B5EF4-FFF2-40B4-BE49-F238E27FC236}">
                <a16:creationId xmlns:a16="http://schemas.microsoft.com/office/drawing/2014/main" id="{94CFCD79-F5CD-4175-96DE-1AC2E1999DB6}"/>
              </a:ext>
            </a:extLst>
          </p:cNvPr>
          <p:cNvSpPr/>
          <p:nvPr userDrawn="1"/>
        </p:nvSpPr>
        <p:spPr>
          <a:xfrm>
            <a:off x="2767144" y="3880620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solidFill>
            <a:schemeClr val="accent5">
              <a:lumMod val="75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3" name="Freeform 42">
            <a:extLst>
              <a:ext uri="{FF2B5EF4-FFF2-40B4-BE49-F238E27FC236}">
                <a16:creationId xmlns:a16="http://schemas.microsoft.com/office/drawing/2014/main" id="{C8667104-E096-23C3-4C2C-5277C2AF5C57}"/>
              </a:ext>
            </a:extLst>
          </p:cNvPr>
          <p:cNvSpPr/>
          <p:nvPr userDrawn="1"/>
        </p:nvSpPr>
        <p:spPr>
          <a:xfrm>
            <a:off x="3702" y="448131"/>
            <a:ext cx="678871" cy="1266696"/>
          </a:xfrm>
          <a:custGeom>
            <a:avLst/>
            <a:gdLst>
              <a:gd name="connsiteX0" fmla="*/ 0 w 678871"/>
              <a:gd name="connsiteY0" fmla="*/ 0 h 1266696"/>
              <a:gd name="connsiteX1" fmla="*/ 318965 w 678871"/>
              <a:gd name="connsiteY1" fmla="*/ 0 h 1266696"/>
              <a:gd name="connsiteX2" fmla="*/ 678871 w 678871"/>
              <a:gd name="connsiteY2" fmla="*/ 633348 h 1266696"/>
              <a:gd name="connsiteX3" fmla="*/ 318965 w 678871"/>
              <a:gd name="connsiteY3" fmla="*/ 1266696 h 1266696"/>
              <a:gd name="connsiteX4" fmla="*/ 0 w 678871"/>
              <a:gd name="connsiteY4" fmla="*/ 1266696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</a:cxnLst>
            <a:rect l="l" t="t" r="r" b="b"/>
            <a:pathLst>
              <a:path w="678871" h="1266696">
                <a:moveTo>
                  <a:pt x="0" y="0"/>
                </a:moveTo>
                <a:lnTo>
                  <a:pt x="318965" y="0"/>
                </a:lnTo>
                <a:lnTo>
                  <a:pt x="678871" y="633348"/>
                </a:lnTo>
                <a:lnTo>
                  <a:pt x="318965" y="1266696"/>
                </a:lnTo>
                <a:lnTo>
                  <a:pt x="0" y="1266696"/>
                </a:lnTo>
                <a:close/>
              </a:path>
            </a:pathLst>
          </a:custGeom>
          <a:noFill/>
          <a:ln w="19050">
            <a:solidFill>
              <a:schemeClr val="accent1">
                <a:lumMod val="60000"/>
                <a:lumOff val="4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8" name="Hexagon 31">
            <a:extLst>
              <a:ext uri="{FF2B5EF4-FFF2-40B4-BE49-F238E27FC236}">
                <a16:creationId xmlns:a16="http://schemas.microsoft.com/office/drawing/2014/main" id="{61BB4AB0-7C5C-4697-A25B-0AFD8754AB52}"/>
              </a:ext>
            </a:extLst>
          </p:cNvPr>
          <p:cNvSpPr/>
          <p:nvPr userDrawn="1"/>
        </p:nvSpPr>
        <p:spPr>
          <a:xfrm>
            <a:off x="1580353" y="3182793"/>
            <a:ext cx="1455521" cy="1266696"/>
          </a:xfrm>
          <a:prstGeom prst="hexagon">
            <a:avLst>
              <a:gd name="adj" fmla="val 28413"/>
              <a:gd name="vf" fmla="val 115470"/>
            </a:avLst>
          </a:pr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46" name="Freeform 45">
            <a:extLst>
              <a:ext uri="{FF2B5EF4-FFF2-40B4-BE49-F238E27FC236}">
                <a16:creationId xmlns:a16="http://schemas.microsoft.com/office/drawing/2014/main" id="{2363FF00-E570-D743-258E-E9FEF4F02A08}"/>
              </a:ext>
            </a:extLst>
          </p:cNvPr>
          <p:cNvSpPr/>
          <p:nvPr userDrawn="1"/>
        </p:nvSpPr>
        <p:spPr>
          <a:xfrm>
            <a:off x="6334981" y="5962237"/>
            <a:ext cx="1455521" cy="901561"/>
          </a:xfrm>
          <a:custGeom>
            <a:avLst/>
            <a:gdLst>
              <a:gd name="connsiteX0" fmla="*/ 359906 w 1455521"/>
              <a:gd name="connsiteY0" fmla="*/ 0 h 901561"/>
              <a:gd name="connsiteX1" fmla="*/ 1095615 w 1455521"/>
              <a:gd name="connsiteY1" fmla="*/ 0 h 901561"/>
              <a:gd name="connsiteX2" fmla="*/ 1455521 w 1455521"/>
              <a:gd name="connsiteY2" fmla="*/ 633348 h 901561"/>
              <a:gd name="connsiteX3" fmla="*/ 1303107 w 1455521"/>
              <a:gd name="connsiteY3" fmla="*/ 901561 h 901561"/>
              <a:gd name="connsiteX4" fmla="*/ 152415 w 1455521"/>
              <a:gd name="connsiteY4" fmla="*/ 901561 h 901561"/>
              <a:gd name="connsiteX5" fmla="*/ 0 w 1455521"/>
              <a:gd name="connsiteY5" fmla="*/ 633348 h 90156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455521" h="901561">
                <a:moveTo>
                  <a:pt x="359906" y="0"/>
                </a:moveTo>
                <a:lnTo>
                  <a:pt x="1095615" y="0"/>
                </a:lnTo>
                <a:lnTo>
                  <a:pt x="1455521" y="633348"/>
                </a:lnTo>
                <a:lnTo>
                  <a:pt x="1303107" y="901561"/>
                </a:lnTo>
                <a:lnTo>
                  <a:pt x="152415" y="901561"/>
                </a:lnTo>
                <a:lnTo>
                  <a:pt x="0" y="633348"/>
                </a:lnTo>
                <a:close/>
              </a:path>
            </a:pathLst>
          </a:custGeom>
          <a:noFill/>
          <a:ln w="19050">
            <a:solidFill>
              <a:srgbClr val="98432A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28" name="Content Placeholder 47">
            <a:extLst>
              <a:ext uri="{FF2B5EF4-FFF2-40B4-BE49-F238E27FC236}">
                <a16:creationId xmlns:a16="http://schemas.microsoft.com/office/drawing/2014/main" id="{073CD90F-1E45-47EC-B558-D5F638F5FE6F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2754948" y="250209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9" name="Content Placeholder 47">
            <a:extLst>
              <a:ext uri="{FF2B5EF4-FFF2-40B4-BE49-F238E27FC236}">
                <a16:creationId xmlns:a16="http://schemas.microsoft.com/office/drawing/2014/main" id="{9A501203-35D0-41A5-A2A4-9F05FAB495C4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91110" y="2493385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0" name="Content Placeholder 47">
            <a:extLst>
              <a:ext uri="{FF2B5EF4-FFF2-40B4-BE49-F238E27FC236}">
                <a16:creationId xmlns:a16="http://schemas.microsoft.com/office/drawing/2014/main" id="{1FA62038-8BB7-45FD-896E-34738A5578BD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5151412" y="5238680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31" name="Content Placeholder 47">
            <a:extLst>
              <a:ext uri="{FF2B5EF4-FFF2-40B4-BE49-F238E27FC236}">
                <a16:creationId xmlns:a16="http://schemas.microsoft.com/office/drawing/2014/main" id="{9A7E0EE6-5885-489B-81A9-65DBC0016938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3948599" y="3194928"/>
            <a:ext cx="1465840" cy="1289394"/>
          </a:xfrm>
          <a:prstGeom prst="hexagon">
            <a:avLst>
              <a:gd name="adj" fmla="val 28349"/>
              <a:gd name="vf" fmla="val 115470"/>
            </a:avLst>
          </a:prstGeom>
          <a:ln w="12700">
            <a:noFill/>
          </a:ln>
        </p:spPr>
        <p:txBody>
          <a:bodyPr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B7E46D91-6194-E279-CAE3-425E21FD4A83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6096000" y="3093990"/>
            <a:ext cx="3034145" cy="1879791"/>
          </a:xfrm>
          <a:prstGeom prst="rect">
            <a:avLst/>
          </a:prstGeom>
        </p:spPr>
        <p:txBody>
          <a:bodyPr anchor="t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0">
                <a:solidFill>
                  <a:schemeClr val="bg1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Title 1">
            <a:extLst>
              <a:ext uri="{FF2B5EF4-FFF2-40B4-BE49-F238E27FC236}">
                <a16:creationId xmlns:a16="http://schemas.microsoft.com/office/drawing/2014/main" id="{4722C9EB-D452-B3DF-5219-160F48DE789C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096000" y="1703538"/>
            <a:ext cx="5055698" cy="1325563"/>
          </a:xfrm>
        </p:spPr>
        <p:txBody>
          <a:bodyPr anchor="b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40" name="Freeform 39">
            <a:extLst>
              <a:ext uri="{FF2B5EF4-FFF2-40B4-BE49-F238E27FC236}">
                <a16:creationId xmlns:a16="http://schemas.microsoft.com/office/drawing/2014/main" id="{E3C8467A-0A34-2A65-92FE-F12F6A3D84A6}"/>
              </a:ext>
            </a:extLst>
          </p:cNvPr>
          <p:cNvSpPr/>
          <p:nvPr userDrawn="1"/>
        </p:nvSpPr>
        <p:spPr>
          <a:xfrm>
            <a:off x="-6538" y="1815084"/>
            <a:ext cx="697438" cy="1266696"/>
          </a:xfrm>
          <a:custGeom>
            <a:avLst/>
            <a:gdLst>
              <a:gd name="connsiteX0" fmla="*/ 0 w 732607"/>
              <a:gd name="connsiteY0" fmla="*/ 0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0" fmla="*/ 43961 w 732607"/>
              <a:gd name="connsiteY0" fmla="*/ 8793 h 1266696"/>
              <a:gd name="connsiteX1" fmla="*/ 372701 w 732607"/>
              <a:gd name="connsiteY1" fmla="*/ 0 h 1266696"/>
              <a:gd name="connsiteX2" fmla="*/ 732607 w 732607"/>
              <a:gd name="connsiteY2" fmla="*/ 633348 h 1266696"/>
              <a:gd name="connsiteX3" fmla="*/ 372701 w 732607"/>
              <a:gd name="connsiteY3" fmla="*/ 1266696 h 1266696"/>
              <a:gd name="connsiteX4" fmla="*/ 0 w 732607"/>
              <a:gd name="connsiteY4" fmla="*/ 1266696 h 1266696"/>
              <a:gd name="connsiteX5" fmla="*/ 43961 w 732607"/>
              <a:gd name="connsiteY5" fmla="*/ 8793 h 1266696"/>
              <a:gd name="connsiteX0" fmla="*/ 8792 w 697438"/>
              <a:gd name="connsiteY0" fmla="*/ 8793 h 1266696"/>
              <a:gd name="connsiteX1" fmla="*/ 337532 w 697438"/>
              <a:gd name="connsiteY1" fmla="*/ 0 h 1266696"/>
              <a:gd name="connsiteX2" fmla="*/ 697438 w 697438"/>
              <a:gd name="connsiteY2" fmla="*/ 633348 h 1266696"/>
              <a:gd name="connsiteX3" fmla="*/ 337532 w 697438"/>
              <a:gd name="connsiteY3" fmla="*/ 1266696 h 1266696"/>
              <a:gd name="connsiteX4" fmla="*/ 0 w 697438"/>
              <a:gd name="connsiteY4" fmla="*/ 1266696 h 1266696"/>
              <a:gd name="connsiteX5" fmla="*/ 8792 w 697438"/>
              <a:gd name="connsiteY5" fmla="*/ 8793 h 12666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697438" h="1266696">
                <a:moveTo>
                  <a:pt x="8792" y="8793"/>
                </a:moveTo>
                <a:lnTo>
                  <a:pt x="337532" y="0"/>
                </a:lnTo>
                <a:lnTo>
                  <a:pt x="697438" y="633348"/>
                </a:lnTo>
                <a:lnTo>
                  <a:pt x="337532" y="1266696"/>
                </a:lnTo>
                <a:lnTo>
                  <a:pt x="0" y="1266696"/>
                </a:lnTo>
                <a:cubicBezTo>
                  <a:pt x="0" y="844464"/>
                  <a:pt x="8792" y="431025"/>
                  <a:pt x="8792" y="8793"/>
                </a:cubicBezTo>
                <a:close/>
              </a:path>
            </a:pathLst>
          </a:custGeom>
          <a:noFill/>
          <a:ln w="19050">
            <a:solidFill>
              <a:schemeClr val="accent5">
                <a:lumMod val="20000"/>
                <a:lumOff val="80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14733420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Agenda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7" name="Title 16">
            <a:extLst>
              <a:ext uri="{FF2B5EF4-FFF2-40B4-BE49-F238E27FC236}">
                <a16:creationId xmlns:a16="http://schemas.microsoft.com/office/drawing/2014/main" id="{5518B595-5A04-0768-52B1-73F11E4754EA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12572" y="3435545"/>
            <a:ext cx="4253399" cy="1740114"/>
          </a:xfrm>
        </p:spPr>
        <p:txBody>
          <a:bodyPr>
            <a:noAutofit/>
          </a:bodyPr>
          <a:lstStyle/>
          <a:p>
            <a:r>
              <a:rPr lang="en-US" noProof="0" dirty="0"/>
              <a:t>Click to edit Master title style</a:t>
            </a:r>
          </a:p>
        </p:txBody>
      </p:sp>
      <p:sp>
        <p:nvSpPr>
          <p:cNvPr id="7" name="Freeform: Shape 4">
            <a:extLst>
              <a:ext uri="{FF2B5EF4-FFF2-40B4-BE49-F238E27FC236}">
                <a16:creationId xmlns:a16="http://schemas.microsoft.com/office/drawing/2014/main" id="{AE722AFD-22D7-4BD8-B055-3867C3800E16}"/>
              </a:ext>
            </a:extLst>
          </p:cNvPr>
          <p:cNvSpPr/>
          <p:nvPr userDrawn="1"/>
        </p:nvSpPr>
        <p:spPr>
          <a:xfrm>
            <a:off x="6282845" y="525294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9050"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3" name="Freeform: Shape 12">
            <a:extLst>
              <a:ext uri="{FF2B5EF4-FFF2-40B4-BE49-F238E27FC236}">
                <a16:creationId xmlns:a16="http://schemas.microsoft.com/office/drawing/2014/main" id="{5D0355E4-3980-42A9-9376-74163520D39D}"/>
              </a:ext>
            </a:extLst>
          </p:cNvPr>
          <p:cNvSpPr/>
          <p:nvPr userDrawn="1"/>
        </p:nvSpPr>
        <p:spPr>
          <a:xfrm>
            <a:off x="8375472" y="496110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4" name="Freeform: Shape 13">
            <a:extLst>
              <a:ext uri="{FF2B5EF4-FFF2-40B4-BE49-F238E27FC236}">
                <a16:creationId xmlns:a16="http://schemas.microsoft.com/office/drawing/2014/main" id="{70174533-8C0E-4E82-A582-891A0555FA1F}"/>
              </a:ext>
            </a:extLst>
          </p:cNvPr>
          <p:cNvSpPr/>
          <p:nvPr userDrawn="1"/>
        </p:nvSpPr>
        <p:spPr>
          <a:xfrm>
            <a:off x="7328126" y="231031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15" name="Freeform: Shape 14">
            <a:extLst>
              <a:ext uri="{FF2B5EF4-FFF2-40B4-BE49-F238E27FC236}">
                <a16:creationId xmlns:a16="http://schemas.microsoft.com/office/drawing/2014/main" id="{071E3938-A754-4D49-B509-249EE9BD83AB}"/>
              </a:ext>
            </a:extLst>
          </p:cNvPr>
          <p:cNvSpPr/>
          <p:nvPr userDrawn="1"/>
        </p:nvSpPr>
        <p:spPr>
          <a:xfrm>
            <a:off x="8375472" y="4095335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6" name="Freeform: Shape 15">
            <a:extLst>
              <a:ext uri="{FF2B5EF4-FFF2-40B4-BE49-F238E27FC236}">
                <a16:creationId xmlns:a16="http://schemas.microsoft.com/office/drawing/2014/main" id="{B9D430ED-A815-4274-966C-8192C4230569}"/>
              </a:ext>
            </a:extLst>
          </p:cNvPr>
          <p:cNvSpPr/>
          <p:nvPr userDrawn="1"/>
        </p:nvSpPr>
        <p:spPr>
          <a:xfrm>
            <a:off x="9403474" y="231031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800" noProof="0" dirty="0"/>
          </a:p>
        </p:txBody>
      </p:sp>
      <p:sp>
        <p:nvSpPr>
          <p:cNvPr id="24" name="Content placeholder 47" descr="Click icon to add picture">
            <a:extLst>
              <a:ext uri="{FF2B5EF4-FFF2-40B4-BE49-F238E27FC236}">
                <a16:creationId xmlns:a16="http://schemas.microsoft.com/office/drawing/2014/main" id="{5414CF94-2913-4AE7-AAC3-3D61FE742888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6274027" y="1076241"/>
            <a:ext cx="1913128" cy="1054727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26" name="Content placeholder 47" descr="Click icon to add picture">
            <a:extLst>
              <a:ext uri="{FF2B5EF4-FFF2-40B4-BE49-F238E27FC236}">
                <a16:creationId xmlns:a16="http://schemas.microsoft.com/office/drawing/2014/main" id="{3CE3485A-395E-4C5F-A00F-D230FF7CFB93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8375472" y="1076241"/>
            <a:ext cx="1904890" cy="1054728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 Master title style </a:t>
            </a:r>
          </a:p>
        </p:txBody>
      </p:sp>
      <p:sp>
        <p:nvSpPr>
          <p:cNvPr id="33" name="Content placeholder 47" descr="Click icon to add picture">
            <a:extLst>
              <a:ext uri="{FF2B5EF4-FFF2-40B4-BE49-F238E27FC236}">
                <a16:creationId xmlns:a16="http://schemas.microsoft.com/office/drawing/2014/main" id="{6A8DFBFF-5B07-49C6-ADB8-341FCD1E7531}"/>
              </a:ext>
            </a:extLst>
          </p:cNvPr>
          <p:cNvSpPr>
            <a:spLocks noGrp="1"/>
          </p:cNvSpPr>
          <p:nvPr>
            <p:ph type="body" sz="quarter" idx="30" hasCustomPrompt="1"/>
          </p:nvPr>
        </p:nvSpPr>
        <p:spPr>
          <a:xfrm>
            <a:off x="7321949" y="2844725"/>
            <a:ext cx="1914694" cy="108919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4" name="Content placeholder 47" descr="Click icon to add picture">
            <a:extLst>
              <a:ext uri="{FF2B5EF4-FFF2-40B4-BE49-F238E27FC236}">
                <a16:creationId xmlns:a16="http://schemas.microsoft.com/office/drawing/2014/main" id="{1AC7F192-CFC3-470A-9467-330212C6F52D}"/>
              </a:ext>
            </a:extLst>
          </p:cNvPr>
          <p:cNvSpPr>
            <a:spLocks noGrp="1"/>
          </p:cNvSpPr>
          <p:nvPr>
            <p:ph type="body" sz="quarter" idx="31" hasCustomPrompt="1"/>
          </p:nvPr>
        </p:nvSpPr>
        <p:spPr>
          <a:xfrm>
            <a:off x="9409651" y="2826795"/>
            <a:ext cx="1913128" cy="1107124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35" name="Content placeholder 47" descr="Click icon to add picture">
            <a:extLst>
              <a:ext uri="{FF2B5EF4-FFF2-40B4-BE49-F238E27FC236}">
                <a16:creationId xmlns:a16="http://schemas.microsoft.com/office/drawing/2014/main" id="{A5D53FF3-B0CD-4D31-9128-2D2E0E89F09C}"/>
              </a:ext>
            </a:extLst>
          </p:cNvPr>
          <p:cNvSpPr>
            <a:spLocks noGrp="1"/>
          </p:cNvSpPr>
          <p:nvPr>
            <p:ph type="body" sz="quarter" idx="32" hasCustomPrompt="1"/>
          </p:nvPr>
        </p:nvSpPr>
        <p:spPr>
          <a:xfrm>
            <a:off x="8367234" y="4631270"/>
            <a:ext cx="1913128" cy="1075689"/>
          </a:xfrm>
          <a:prstGeom prst="rect">
            <a:avLst/>
          </a:prstGeom>
        </p:spPr>
        <p:txBody>
          <a:bodyPr anchor="ctr"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0" i="0">
                <a:solidFill>
                  <a:schemeClr val="bg1"/>
                </a:solidFill>
                <a:latin typeface="Abadi" panose="020B0604020104020204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title style </a:t>
            </a:r>
          </a:p>
        </p:txBody>
      </p:sp>
      <p:sp>
        <p:nvSpPr>
          <p:cNvPr id="6" name="Freeform: Shape 6">
            <a:extLst>
              <a:ext uri="{FF2B5EF4-FFF2-40B4-BE49-F238E27FC236}">
                <a16:creationId xmlns:a16="http://schemas.microsoft.com/office/drawing/2014/main" id="{4D27EAE5-5D14-4E2B-9A4E-E1CE7C26F40F}"/>
              </a:ext>
            </a:extLst>
          </p:cNvPr>
          <p:cNvSpPr/>
          <p:nvPr userDrawn="1"/>
        </p:nvSpPr>
        <p:spPr>
          <a:xfrm>
            <a:off x="630971" y="606175"/>
            <a:ext cx="1913128" cy="2140085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9" name="Freeform 28">
            <a:extLst>
              <a:ext uri="{FF2B5EF4-FFF2-40B4-BE49-F238E27FC236}">
                <a16:creationId xmlns:a16="http://schemas.microsoft.com/office/drawing/2014/main" id="{0B88ADED-0863-78D3-7710-E131932E965F}"/>
              </a:ext>
            </a:extLst>
          </p:cNvPr>
          <p:cNvSpPr/>
          <p:nvPr userDrawn="1"/>
        </p:nvSpPr>
        <p:spPr>
          <a:xfrm>
            <a:off x="10460480" y="505838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8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8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8" name="Freeform 27">
            <a:extLst>
              <a:ext uri="{FF2B5EF4-FFF2-40B4-BE49-F238E27FC236}">
                <a16:creationId xmlns:a16="http://schemas.microsoft.com/office/drawing/2014/main" id="{32435EB1-8BEE-9EEE-D9E4-E53D56B7E09C}"/>
              </a:ext>
            </a:extLst>
          </p:cNvPr>
          <p:cNvSpPr/>
          <p:nvPr userDrawn="1"/>
        </p:nvSpPr>
        <p:spPr>
          <a:xfrm>
            <a:off x="11498097" y="2436654"/>
            <a:ext cx="698022" cy="1868948"/>
          </a:xfrm>
          <a:custGeom>
            <a:avLst/>
            <a:gdLst>
              <a:gd name="connsiteX0" fmla="*/ 698022 w 698022"/>
              <a:gd name="connsiteY0" fmla="*/ 0 h 1868948"/>
              <a:gd name="connsiteX1" fmla="*/ 698022 w 698022"/>
              <a:gd name="connsiteY1" fmla="*/ 1868948 h 1868948"/>
              <a:gd name="connsiteX2" fmla="*/ 0 w 698022"/>
              <a:gd name="connsiteY2" fmla="*/ 1477709 h 1868948"/>
              <a:gd name="connsiteX3" fmla="*/ 0 w 698022"/>
              <a:gd name="connsiteY3" fmla="*/ 397939 h 186894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</a:cxnLst>
            <a:rect l="l" t="t" r="r" b="b"/>
            <a:pathLst>
              <a:path w="698022" h="1868948">
                <a:moveTo>
                  <a:pt x="698022" y="0"/>
                </a:moveTo>
                <a:lnTo>
                  <a:pt x="698022" y="1868948"/>
                </a:lnTo>
                <a:lnTo>
                  <a:pt x="0" y="1477709"/>
                </a:lnTo>
                <a:lnTo>
                  <a:pt x="0" y="397939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30" name="Freeform 29">
            <a:extLst>
              <a:ext uri="{FF2B5EF4-FFF2-40B4-BE49-F238E27FC236}">
                <a16:creationId xmlns:a16="http://schemas.microsoft.com/office/drawing/2014/main" id="{2692688E-3654-181E-6244-F2CED7612746}"/>
              </a:ext>
            </a:extLst>
          </p:cNvPr>
          <p:cNvSpPr/>
          <p:nvPr userDrawn="1"/>
        </p:nvSpPr>
        <p:spPr>
          <a:xfrm>
            <a:off x="10460480" y="4114794"/>
            <a:ext cx="1731521" cy="2159541"/>
          </a:xfrm>
          <a:custGeom>
            <a:avLst/>
            <a:gdLst>
              <a:gd name="connsiteX0" fmla="*/ 953758 w 1731521"/>
              <a:gd name="connsiteY0" fmla="*/ 0 h 2159541"/>
              <a:gd name="connsiteX1" fmla="*/ 1731521 w 1731521"/>
              <a:gd name="connsiteY1" fmla="*/ 438909 h 2159541"/>
              <a:gd name="connsiteX2" fmla="*/ 1731521 w 1731521"/>
              <a:gd name="connsiteY2" fmla="*/ 1724629 h 2159541"/>
              <a:gd name="connsiteX3" fmla="*/ 956364 w 1731521"/>
              <a:gd name="connsiteY3" fmla="*/ 2159541 h 2159541"/>
              <a:gd name="connsiteX4" fmla="*/ 0 w 1731521"/>
              <a:gd name="connsiteY4" fmla="*/ 1623503 h 2159541"/>
              <a:gd name="connsiteX5" fmla="*/ 0 w 1731521"/>
              <a:gd name="connsiteY5" fmla="*/ 543733 h 2159541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731521" h="2159541">
                <a:moveTo>
                  <a:pt x="953758" y="0"/>
                </a:moveTo>
                <a:lnTo>
                  <a:pt x="1731521" y="438909"/>
                </a:lnTo>
                <a:lnTo>
                  <a:pt x="1731521" y="1724629"/>
                </a:lnTo>
                <a:lnTo>
                  <a:pt x="956364" y="2159541"/>
                </a:lnTo>
                <a:lnTo>
                  <a:pt x="0" y="1623503"/>
                </a:lnTo>
                <a:lnTo>
                  <a:pt x="0" y="543733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1" name="Freeform: Shape 10">
            <a:extLst>
              <a:ext uri="{FF2B5EF4-FFF2-40B4-BE49-F238E27FC236}">
                <a16:creationId xmlns:a16="http://schemas.microsoft.com/office/drawing/2014/main" id="{01796F5D-2CC8-44C2-B5B5-E61BEFFF5A72}"/>
              </a:ext>
            </a:extLst>
          </p:cNvPr>
          <p:cNvSpPr/>
          <p:nvPr userDrawn="1"/>
        </p:nvSpPr>
        <p:spPr>
          <a:xfrm>
            <a:off x="5252937" y="2290859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12" name="Freeform: Shape 11">
            <a:extLst>
              <a:ext uri="{FF2B5EF4-FFF2-40B4-BE49-F238E27FC236}">
                <a16:creationId xmlns:a16="http://schemas.microsoft.com/office/drawing/2014/main" id="{73093633-6A91-42B5-961C-4B3A5DDF2146}"/>
              </a:ext>
            </a:extLst>
          </p:cNvPr>
          <p:cNvSpPr/>
          <p:nvPr userDrawn="1"/>
        </p:nvSpPr>
        <p:spPr>
          <a:xfrm>
            <a:off x="6310033" y="4056424"/>
            <a:ext cx="1913128" cy="215954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2">
                <a:lumMod val="75000"/>
              </a:schemeClr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D6B1A7E0-D0BF-7FCA-D296-94BFC0D611C5}"/>
              </a:ext>
            </a:extLst>
          </p:cNvPr>
          <p:cNvSpPr>
            <a:spLocks noGrp="1"/>
          </p:cNvSpPr>
          <p:nvPr>
            <p:ph type="ftr" sz="quarter" idx="33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FCAC10D1-DF42-8734-0793-84312B963E62}"/>
              </a:ext>
            </a:extLst>
          </p:cNvPr>
          <p:cNvSpPr>
            <a:spLocks noGrp="1"/>
          </p:cNvSpPr>
          <p:nvPr>
            <p:ph type="sldNum" sz="quarter" idx="34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862097048"/>
      </p:ext>
    </p:extLst>
  </p:cSld>
  <p:clrMapOvr>
    <a:masterClrMapping/>
  </p:clrMapOvr>
  <p:extLst>
    <p:ext uri="{DCECCB84-F9BA-43D5-87BE-67443E8EF086}">
      <p15:sldGuideLst xmlns:p15="http://schemas.microsoft.com/office/powerpoint/2012/main">
        <p15:guide id="1" orient="horz" pos="528">
          <p15:clr>
            <a:srgbClr val="FBAE40"/>
          </p15:clr>
        </p15:guide>
        <p15:guide id="2" pos="504" userDrawn="1">
          <p15:clr>
            <a:srgbClr val="FBAE40"/>
          </p15:clr>
        </p15:guide>
      </p15:sldGuideLst>
    </p:ext>
  </p:extLst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Introduc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50C1D3CF-F6AF-93EB-C40E-C278E58442C0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>
            <a:noAutofit/>
          </a:bodyPr>
          <a:lstStyle/>
          <a:p>
            <a:r>
              <a:rPr lang="en-US" dirty="0"/>
              <a:t>Click to edit Master title style</a:t>
            </a:r>
          </a:p>
        </p:txBody>
      </p:sp>
      <p:sp>
        <p:nvSpPr>
          <p:cNvPr id="14" name="Content placeholder 47">
            <a:extLst>
              <a:ext uri="{FF2B5EF4-FFF2-40B4-BE49-F238E27FC236}">
                <a16:creationId xmlns:a16="http://schemas.microsoft.com/office/drawing/2014/main" id="{E61594E5-F661-407F-9B5E-62267D2E6AAD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09574" y="3435546"/>
            <a:ext cx="4260180" cy="1294530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1" name="Picture Placeholder 20">
            <a:extLst>
              <a:ext uri="{FF2B5EF4-FFF2-40B4-BE49-F238E27FC236}">
                <a16:creationId xmlns:a16="http://schemas.microsoft.com/office/drawing/2014/main" id="{988BDF24-3B67-5B77-0D48-319FA7FD0F6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5745001" y="0"/>
            <a:ext cx="6446999" cy="6858000"/>
          </a:xfrm>
          <a:custGeom>
            <a:avLst/>
            <a:gdLst>
              <a:gd name="connsiteX0" fmla="*/ 2550369 w 6483642"/>
              <a:gd name="connsiteY0" fmla="*/ 0 h 6858000"/>
              <a:gd name="connsiteX1" fmla="*/ 4338592 w 6483642"/>
              <a:gd name="connsiteY1" fmla="*/ 0 h 6858000"/>
              <a:gd name="connsiteX2" fmla="*/ 6483642 w 6483642"/>
              <a:gd name="connsiteY2" fmla="*/ 1338386 h 6858000"/>
              <a:gd name="connsiteX3" fmla="*/ 6483642 w 6483642"/>
              <a:gd name="connsiteY3" fmla="*/ 5624376 h 6858000"/>
              <a:gd name="connsiteX4" fmla="*/ 4378767 w 6483642"/>
              <a:gd name="connsiteY4" fmla="*/ 6858000 h 6858000"/>
              <a:gd name="connsiteX5" fmla="*/ 2590564 w 6483642"/>
              <a:gd name="connsiteY5" fmla="*/ 6858000 h 6858000"/>
              <a:gd name="connsiteX6" fmla="*/ 133 w 6483642"/>
              <a:gd name="connsiteY6" fmla="*/ 5332429 h 6858000"/>
              <a:gd name="connsiteX7" fmla="*/ 20164 w 6483642"/>
              <a:gd name="connsiteY7" fmla="*/ 1404433 h 6858000"/>
              <a:gd name="connsiteX0" fmla="*/ 2530205 w 6463478"/>
              <a:gd name="connsiteY0" fmla="*/ 0 h 6858000"/>
              <a:gd name="connsiteX1" fmla="*/ 4318428 w 6463478"/>
              <a:gd name="connsiteY1" fmla="*/ 0 h 6858000"/>
              <a:gd name="connsiteX2" fmla="*/ 6463478 w 6463478"/>
              <a:gd name="connsiteY2" fmla="*/ 1338386 h 6858000"/>
              <a:gd name="connsiteX3" fmla="*/ 6463478 w 6463478"/>
              <a:gd name="connsiteY3" fmla="*/ 5624376 h 6858000"/>
              <a:gd name="connsiteX4" fmla="*/ 4358603 w 6463478"/>
              <a:gd name="connsiteY4" fmla="*/ 6858000 h 6858000"/>
              <a:gd name="connsiteX5" fmla="*/ 2570400 w 6463478"/>
              <a:gd name="connsiteY5" fmla="*/ 6858000 h 6858000"/>
              <a:gd name="connsiteX6" fmla="*/ 17140 w 6463478"/>
              <a:gd name="connsiteY6" fmla="*/ 5339864 h 6858000"/>
              <a:gd name="connsiteX7" fmla="*/ 0 w 6463478"/>
              <a:gd name="connsiteY7" fmla="*/ 1404433 h 6858000"/>
              <a:gd name="connsiteX8" fmla="*/ 2530205 w 6463478"/>
              <a:gd name="connsiteY8" fmla="*/ 0 h 6858000"/>
              <a:gd name="connsiteX0" fmla="*/ 2513726 w 6446999"/>
              <a:gd name="connsiteY0" fmla="*/ 0 h 6858000"/>
              <a:gd name="connsiteX1" fmla="*/ 4301949 w 6446999"/>
              <a:gd name="connsiteY1" fmla="*/ 0 h 6858000"/>
              <a:gd name="connsiteX2" fmla="*/ 6446999 w 6446999"/>
              <a:gd name="connsiteY2" fmla="*/ 1338386 h 6858000"/>
              <a:gd name="connsiteX3" fmla="*/ 6446999 w 6446999"/>
              <a:gd name="connsiteY3" fmla="*/ 5624376 h 6858000"/>
              <a:gd name="connsiteX4" fmla="*/ 4342124 w 6446999"/>
              <a:gd name="connsiteY4" fmla="*/ 6858000 h 6858000"/>
              <a:gd name="connsiteX5" fmla="*/ 2553921 w 6446999"/>
              <a:gd name="connsiteY5" fmla="*/ 6858000 h 6858000"/>
              <a:gd name="connsiteX6" fmla="*/ 661 w 6446999"/>
              <a:gd name="connsiteY6" fmla="*/ 5339864 h 6858000"/>
              <a:gd name="connsiteX7" fmla="*/ 299 w 6446999"/>
              <a:gd name="connsiteY7" fmla="*/ 1396044 h 6858000"/>
              <a:gd name="connsiteX8" fmla="*/ 2513726 w 6446999"/>
              <a:gd name="connsiteY8" fmla="*/ 0 h 6858000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</a:cxnLst>
            <a:rect l="l" t="t" r="r" b="b"/>
            <a:pathLst>
              <a:path w="6446999" h="6858000">
                <a:moveTo>
                  <a:pt x="2513726" y="0"/>
                </a:moveTo>
                <a:lnTo>
                  <a:pt x="4301949" y="0"/>
                </a:lnTo>
                <a:lnTo>
                  <a:pt x="6446999" y="1338386"/>
                </a:lnTo>
                <a:lnTo>
                  <a:pt x="6446999" y="5624376"/>
                </a:lnTo>
                <a:lnTo>
                  <a:pt x="4342124" y="6858000"/>
                </a:lnTo>
                <a:lnTo>
                  <a:pt x="2553921" y="6858000"/>
                </a:lnTo>
                <a:lnTo>
                  <a:pt x="661" y="5339864"/>
                </a:lnTo>
                <a:cubicBezTo>
                  <a:pt x="-1473" y="4048155"/>
                  <a:pt x="2433" y="2687753"/>
                  <a:pt x="299" y="1396044"/>
                </a:cubicBezTo>
                <a:lnTo>
                  <a:pt x="2513726" y="0"/>
                </a:lnTo>
                <a:close/>
              </a:path>
            </a:pathLst>
          </a:custGeom>
          <a:noFill/>
        </p:spPr>
        <p:txBody>
          <a:bodyPr wrap="square" anchor="ctr">
            <a:noAutofit/>
          </a:bodyPr>
          <a:lstStyle>
            <a:lvl1pPr marL="0" marR="0" indent="0" algn="ctr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None/>
              <a:tabLst/>
              <a:defRPr lang="en-US" dirty="0"/>
            </a:lvl1pPr>
          </a:lstStyle>
          <a:p>
            <a:pPr marL="228600" marR="0" lvl="0" indent="-228600" algn="l" defTabSz="914400" rtl="0" eaLnBrk="1" fontAlgn="auto" latinLnBrk="0" hangingPunct="1">
              <a:lnSpc>
                <a:spcPct val="90000"/>
              </a:lnSpc>
              <a:spcBef>
                <a:spcPts val="1000"/>
              </a:spcBef>
              <a:spcAft>
                <a:spcPts val="0"/>
              </a:spcAft>
              <a:buClrTx/>
              <a:buSzTx/>
              <a:buFont typeface="Arial" panose="020B0604020202020204" pitchFamily="34" charset="0"/>
              <a:buChar char="•"/>
              <a:tabLst/>
              <a:defRPr/>
            </a:pPr>
            <a:r>
              <a:rPr lang="en-US" altLang="zh-CN"/>
              <a:t>Click icon to add picture</a:t>
            </a:r>
            <a:endParaRPr lang="en-US" dirty="0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1F6C45B-70BB-86F1-1866-F93BEC26ACF8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0870044D-485D-043B-9D5B-C01AA8E06447}"/>
              </a:ext>
            </a:extLst>
          </p:cNvPr>
          <p:cNvSpPr>
            <a:spLocks noGrp="1"/>
          </p:cNvSpPr>
          <p:nvPr>
            <p:ph type="sldNum" sz="quarter" idx="53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41612598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" name="Title Placeholder 4">
            <a:extLst>
              <a:ext uri="{FF2B5EF4-FFF2-40B4-BE49-F238E27FC236}">
                <a16:creationId xmlns:a16="http://schemas.microsoft.com/office/drawing/2014/main" id="{F73BF8E3-2426-5D65-6582-D4B03C765A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6710510" y="2016579"/>
            <a:ext cx="4441188" cy="2775857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8" name="Hexagon 17">
            <a:extLst>
              <a:ext uri="{FF2B5EF4-FFF2-40B4-BE49-F238E27FC236}">
                <a16:creationId xmlns:a16="http://schemas.microsoft.com/office/drawing/2014/main" id="{ADF8D8A3-175E-9A50-A98B-3766DAAB5EE2}"/>
              </a:ext>
            </a:extLst>
          </p:cNvPr>
          <p:cNvSpPr/>
          <p:nvPr userDrawn="1"/>
        </p:nvSpPr>
        <p:spPr>
          <a:xfrm rot="5400000">
            <a:off x="1308232" y="2004972"/>
            <a:ext cx="3593592" cy="2880360"/>
          </a:xfrm>
          <a:prstGeom prst="hexagon">
            <a:avLst>
              <a:gd name="adj" fmla="val 31211"/>
              <a:gd name="vf" fmla="val 115470"/>
            </a:avLst>
          </a:prstGeom>
          <a:solidFill>
            <a:schemeClr val="bg1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1" name="Text 47" descr="Click icon to add picture">
            <a:extLst>
              <a:ext uri="{FF2B5EF4-FFF2-40B4-BE49-F238E27FC236}">
                <a16:creationId xmlns:a16="http://schemas.microsoft.com/office/drawing/2014/main" id="{B264F104-ED4D-9A7F-E598-295893E05B7F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2319235" y="2911781"/>
            <a:ext cx="1570612" cy="107082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13000"/>
              </a:lnSpc>
              <a:buNone/>
              <a:defRPr sz="1800" b="1" cap="all" baseline="0">
                <a:solidFill>
                  <a:schemeClr val="tx2"/>
                </a:solidFill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17" name="Picture Placeholder 16">
            <a:extLst>
              <a:ext uri="{FF2B5EF4-FFF2-40B4-BE49-F238E27FC236}">
                <a16:creationId xmlns:a16="http://schemas.microsoft.com/office/drawing/2014/main" id="{7A084A88-6A62-9495-6CFE-1127D5CAAAB2}"/>
              </a:ext>
            </a:extLst>
          </p:cNvPr>
          <p:cNvSpPr>
            <a:spLocks noGrp="1"/>
          </p:cNvSpPr>
          <p:nvPr>
            <p:ph type="pic" sz="quarter" idx="47"/>
          </p:nvPr>
        </p:nvSpPr>
        <p:spPr>
          <a:xfrm>
            <a:off x="581710" y="555648"/>
            <a:ext cx="5045662" cy="5783096"/>
          </a:xfrm>
          <a:custGeom>
            <a:avLst/>
            <a:gdLst>
              <a:gd name="connsiteX0" fmla="*/ 2523318 w 5045662"/>
              <a:gd name="connsiteY0" fmla="*/ 1092708 h 5783096"/>
              <a:gd name="connsiteX1" fmla="*/ 1083139 w 5045662"/>
              <a:gd name="connsiteY1" fmla="*/ 1991697 h 5783096"/>
              <a:gd name="connsiteX2" fmla="*/ 1083139 w 5045662"/>
              <a:gd name="connsiteY2" fmla="*/ 3787311 h 5783096"/>
              <a:gd name="connsiteX3" fmla="*/ 2523318 w 5045662"/>
              <a:gd name="connsiteY3" fmla="*/ 4686300 h 5783096"/>
              <a:gd name="connsiteX4" fmla="*/ 3963497 w 5045662"/>
              <a:gd name="connsiteY4" fmla="*/ 3787311 h 5783096"/>
              <a:gd name="connsiteX5" fmla="*/ 3963497 w 5045662"/>
              <a:gd name="connsiteY5" fmla="*/ 1991697 h 5783096"/>
              <a:gd name="connsiteX6" fmla="*/ 2470122 w 5045662"/>
              <a:gd name="connsiteY6" fmla="*/ 0 h 5783096"/>
              <a:gd name="connsiteX7" fmla="*/ 5037208 w 5045662"/>
              <a:gd name="connsiteY7" fmla="*/ 1458369 h 5783096"/>
              <a:gd name="connsiteX8" fmla="*/ 5045662 w 5045662"/>
              <a:gd name="connsiteY8" fmla="*/ 4339769 h 5783096"/>
              <a:gd name="connsiteX9" fmla="*/ 2561576 w 5045662"/>
              <a:gd name="connsiteY9" fmla="*/ 5783096 h 5783096"/>
              <a:gd name="connsiteX10" fmla="*/ 24164 w 5045662"/>
              <a:gd name="connsiteY10" fmla="*/ 4354881 h 5783096"/>
              <a:gd name="connsiteX11" fmla="*/ 0 w 5045662"/>
              <a:gd name="connsiteY11" fmla="*/ 1453765 h 578309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  <a:cxn ang="0">
                <a:pos x="connsiteX7" y="connsiteY7"/>
              </a:cxn>
              <a:cxn ang="0">
                <a:pos x="connsiteX8" y="connsiteY8"/>
              </a:cxn>
              <a:cxn ang="0">
                <a:pos x="connsiteX9" y="connsiteY9"/>
              </a:cxn>
              <a:cxn ang="0">
                <a:pos x="connsiteX10" y="connsiteY10"/>
              </a:cxn>
              <a:cxn ang="0">
                <a:pos x="connsiteX11" y="connsiteY11"/>
              </a:cxn>
            </a:cxnLst>
            <a:rect l="l" t="t" r="r" b="b"/>
            <a:pathLst>
              <a:path w="5045662" h="5783096">
                <a:moveTo>
                  <a:pt x="2523318" y="1092708"/>
                </a:moveTo>
                <a:lnTo>
                  <a:pt x="1083139" y="1991697"/>
                </a:lnTo>
                <a:lnTo>
                  <a:pt x="1083139" y="3787311"/>
                </a:lnTo>
                <a:lnTo>
                  <a:pt x="2523318" y="4686300"/>
                </a:lnTo>
                <a:lnTo>
                  <a:pt x="3963497" y="3787311"/>
                </a:lnTo>
                <a:lnTo>
                  <a:pt x="3963497" y="1991697"/>
                </a:lnTo>
                <a:close/>
                <a:moveTo>
                  <a:pt x="2470122" y="0"/>
                </a:moveTo>
                <a:lnTo>
                  <a:pt x="5037208" y="1458369"/>
                </a:lnTo>
                <a:cubicBezTo>
                  <a:pt x="5040026" y="2418836"/>
                  <a:pt x="5042844" y="3379302"/>
                  <a:pt x="5045662" y="4339769"/>
                </a:cubicBezTo>
                <a:lnTo>
                  <a:pt x="2561576" y="5783096"/>
                </a:lnTo>
                <a:lnTo>
                  <a:pt x="24164" y="4354881"/>
                </a:lnTo>
                <a:lnTo>
                  <a:pt x="0" y="1453765"/>
                </a:lnTo>
                <a:close/>
              </a:path>
            </a:pathLst>
          </a:custGeom>
        </p:spPr>
        <p:txBody>
          <a:bodyPr wrap="square" tIns="457200">
            <a:noAutofit/>
          </a:bodyPr>
          <a:lstStyle>
            <a:lvl1pPr marL="0" indent="0" algn="ctr">
              <a:buNone/>
              <a:defRPr/>
            </a:lvl1pPr>
          </a:lstStyle>
          <a:p>
            <a:r>
              <a:rPr lang="en-US"/>
              <a:t>Click icon to add picture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3407711345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7C42BC57-1D8D-9F59-24F9-1E8232279959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7829" y="507076"/>
            <a:ext cx="10515600" cy="1115434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11" name="Content placeholder 47">
            <a:extLst>
              <a:ext uri="{FF2B5EF4-FFF2-40B4-BE49-F238E27FC236}">
                <a16:creationId xmlns:a16="http://schemas.microsoft.com/office/drawing/2014/main" id="{561744A6-D3EA-42C3-8E71-3BB8BA1E6149}"/>
              </a:ext>
            </a:extLst>
          </p:cNvPr>
          <p:cNvSpPr>
            <a:spLocks noGrp="1"/>
          </p:cNvSpPr>
          <p:nvPr>
            <p:ph type="chart" sz="quarter" idx="27" hasCustomPrompt="1"/>
          </p:nvPr>
        </p:nvSpPr>
        <p:spPr>
          <a:xfrm>
            <a:off x="587829" y="1622510"/>
            <a:ext cx="10889796" cy="4155757"/>
          </a:xfrm>
          <a:prstGeom prst="rect">
            <a:avLst/>
          </a:prstGeom>
        </p:spPr>
        <p:txBody>
          <a:bodyPr/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D1C82179-6F61-D1EC-D800-74B748B37F0E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/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38803A51-0211-9F66-D20B-444BC94AA39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/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67682720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Title and Content with desig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1" name="Title Placeholder 4">
            <a:extLst>
              <a:ext uri="{FF2B5EF4-FFF2-40B4-BE49-F238E27FC236}">
                <a16:creationId xmlns:a16="http://schemas.microsoft.com/office/drawing/2014/main" id="{05751864-B11A-0286-13EA-2AC2A2C8DD5D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81709" y="721538"/>
            <a:ext cx="10889796" cy="1418998"/>
          </a:xfrm>
          <a:prstGeom prst="rect">
            <a:avLst/>
          </a:prstGeom>
        </p:spPr>
        <p:txBody>
          <a:bodyPr vert="horz" lIns="91440" tIns="45720" rIns="91440" bIns="45720" rtlCol="0"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10" name="Table placeholder">
            <a:extLst>
              <a:ext uri="{FF2B5EF4-FFF2-40B4-BE49-F238E27FC236}">
                <a16:creationId xmlns:a16="http://schemas.microsoft.com/office/drawing/2014/main" id="{CFC5FF09-DE50-4155-81A0-5DD9B700F205}"/>
              </a:ext>
            </a:extLst>
          </p:cNvPr>
          <p:cNvSpPr>
            <a:spLocks noGrp="1"/>
          </p:cNvSpPr>
          <p:nvPr>
            <p:ph type="tbl" sz="quarter" idx="27" hasCustomPrompt="1"/>
          </p:nvPr>
        </p:nvSpPr>
        <p:spPr>
          <a:xfrm>
            <a:off x="581709" y="1614198"/>
            <a:ext cx="10889796" cy="4317856"/>
          </a:xfrm>
          <a:prstGeom prst="rect">
            <a:avLst/>
          </a:prstGeom>
        </p:spPr>
        <p:txBody>
          <a:bodyPr>
            <a:noAutofit/>
          </a:bodyPr>
          <a:lstStyle>
            <a:lvl1pPr>
              <a:defRPr>
                <a:solidFill>
                  <a:schemeClr val="bg1"/>
                </a:solidFill>
              </a:defRPr>
            </a:lvl1pPr>
          </a:lstStyle>
          <a:p>
            <a:r>
              <a:rPr lang="en-US" altLang="zh-CN" dirty="0"/>
              <a:t>Click to edit master text style</a:t>
            </a:r>
            <a:endParaRPr lang="zh-CN" altLang="en-US"/>
          </a:p>
        </p:txBody>
      </p:sp>
      <p:sp>
        <p:nvSpPr>
          <p:cNvPr id="9" name="Freeform: Shape 5">
            <a:extLst>
              <a:ext uri="{FF2B5EF4-FFF2-40B4-BE49-F238E27FC236}">
                <a16:creationId xmlns:a16="http://schemas.microsoft.com/office/drawing/2014/main" id="{3F619E6B-153E-B522-47EB-4104C405736C}"/>
              </a:ext>
            </a:extLst>
          </p:cNvPr>
          <p:cNvSpPr/>
          <p:nvPr userDrawn="1"/>
        </p:nvSpPr>
        <p:spPr>
          <a:xfrm>
            <a:off x="10551278" y="4665388"/>
            <a:ext cx="603952" cy="68174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2" name="Freeform 11">
            <a:extLst>
              <a:ext uri="{FF2B5EF4-FFF2-40B4-BE49-F238E27FC236}">
                <a16:creationId xmlns:a16="http://schemas.microsoft.com/office/drawing/2014/main" id="{687A7B3D-E004-6D6A-5979-8F1BADBC9237}"/>
              </a:ext>
            </a:extLst>
          </p:cNvPr>
          <p:cNvSpPr/>
          <p:nvPr userDrawn="1"/>
        </p:nvSpPr>
        <p:spPr>
          <a:xfrm>
            <a:off x="10524774" y="5146146"/>
            <a:ext cx="1667226" cy="1711855"/>
          </a:xfrm>
          <a:custGeom>
            <a:avLst/>
            <a:gdLst>
              <a:gd name="connsiteX0" fmla="*/ 998834 w 1667226"/>
              <a:gd name="connsiteY0" fmla="*/ 0 h 1711855"/>
              <a:gd name="connsiteX1" fmla="*/ 1667226 w 1667226"/>
              <a:gd name="connsiteY1" fmla="*/ 373790 h 1711855"/>
              <a:gd name="connsiteX2" fmla="*/ 1667226 w 1667226"/>
              <a:gd name="connsiteY2" fmla="*/ 1711855 h 1711855"/>
              <a:gd name="connsiteX3" fmla="*/ 48502 w 1667226"/>
              <a:gd name="connsiteY3" fmla="*/ 1711855 h 1711855"/>
              <a:gd name="connsiteX4" fmla="*/ 0 w 1667226"/>
              <a:gd name="connsiteY4" fmla="*/ 1684915 h 1711855"/>
              <a:gd name="connsiteX5" fmla="*/ 0 w 1667226"/>
              <a:gd name="connsiteY5" fmla="*/ 564300 h 1711855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</a:cxnLst>
            <a:rect l="l" t="t" r="r" b="b"/>
            <a:pathLst>
              <a:path w="1667226" h="1711855">
                <a:moveTo>
                  <a:pt x="998834" y="0"/>
                </a:moveTo>
                <a:lnTo>
                  <a:pt x="1667226" y="373790"/>
                </a:lnTo>
                <a:lnTo>
                  <a:pt x="1667226" y="1711855"/>
                </a:lnTo>
                <a:lnTo>
                  <a:pt x="48502" y="1711855"/>
                </a:lnTo>
                <a:lnTo>
                  <a:pt x="0" y="1684915"/>
                </a:lnTo>
                <a:lnTo>
                  <a:pt x="0" y="56430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wrap="square" rtlCol="0" anchor="ctr">
            <a:noAutofit/>
          </a:bodyPr>
          <a:lstStyle/>
          <a:p>
            <a:pPr algn="ctr"/>
            <a:endParaRPr lang="en-US" dirty="0"/>
          </a:p>
        </p:txBody>
      </p:sp>
      <p:sp>
        <p:nvSpPr>
          <p:cNvPr id="13" name="Freeform: Shape 11">
            <a:extLst>
              <a:ext uri="{FF2B5EF4-FFF2-40B4-BE49-F238E27FC236}">
                <a16:creationId xmlns:a16="http://schemas.microsoft.com/office/drawing/2014/main" id="{A4CA3A93-BDBF-112D-54A0-05BF6B06BCC1}"/>
              </a:ext>
            </a:extLst>
          </p:cNvPr>
          <p:cNvSpPr/>
          <p:nvPr userDrawn="1"/>
        </p:nvSpPr>
        <p:spPr>
          <a:xfrm>
            <a:off x="10177285" y="5347130"/>
            <a:ext cx="748554" cy="856361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5F7A154B-D8F5-C1FB-307D-496380875BD1}"/>
              </a:ext>
            </a:extLst>
          </p:cNvPr>
          <p:cNvSpPr>
            <a:spLocks noGrp="1"/>
          </p:cNvSpPr>
          <p:nvPr>
            <p:ph type="ftr" sz="quarter" idx="2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D728715E-D2CE-A33E-1A28-4E627F239BBE}"/>
              </a:ext>
            </a:extLst>
          </p:cNvPr>
          <p:cNvSpPr>
            <a:spLocks noGrp="1"/>
          </p:cNvSpPr>
          <p:nvPr>
            <p:ph type="sldNum" sz="quarter" idx="2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121256304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Quote 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8BF58E95-E9E1-28E6-FB2F-DE808892233F}"/>
              </a:ext>
            </a:extLst>
          </p:cNvPr>
          <p:cNvSpPr>
            <a:spLocks noGrp="1"/>
          </p:cNvSpPr>
          <p:nvPr>
            <p:ph type="title" hasCustomPrompt="1"/>
          </p:nvPr>
        </p:nvSpPr>
        <p:spPr>
          <a:xfrm>
            <a:off x="6099079" y="1856195"/>
            <a:ext cx="4518122" cy="1688906"/>
          </a:xfrm>
        </p:spPr>
        <p:txBody>
          <a:bodyPr anchor="b">
            <a:noAutofit/>
          </a:bodyPr>
          <a:lstStyle>
            <a:lvl1pPr>
              <a:defRPr sz="2700">
                <a:latin typeface="+mn-lt"/>
              </a:defRPr>
            </a:lvl1pPr>
          </a:lstStyle>
          <a:p>
            <a:r>
              <a:rPr lang="en-US" noProof="0" dirty="0"/>
              <a:t>Click to edit </a:t>
            </a:r>
            <a:r>
              <a:rPr lang="en-US" altLang="zh-CN" noProof="0" dirty="0"/>
              <a:t>Text </a:t>
            </a:r>
            <a:r>
              <a:rPr lang="en-US" noProof="0" dirty="0"/>
              <a:t>style</a:t>
            </a:r>
          </a:p>
        </p:txBody>
      </p:sp>
      <p:sp>
        <p:nvSpPr>
          <p:cNvPr id="11" name="subtitle 47">
            <a:extLst>
              <a:ext uri="{FF2B5EF4-FFF2-40B4-BE49-F238E27FC236}">
                <a16:creationId xmlns:a16="http://schemas.microsoft.com/office/drawing/2014/main" id="{3B45AD65-2B81-A368-E5F0-5C61D0B1DFEB}"/>
              </a:ext>
            </a:extLst>
          </p:cNvPr>
          <p:cNvSpPr>
            <a:spLocks noGrp="1"/>
          </p:cNvSpPr>
          <p:nvPr>
            <p:ph type="body" sz="quarter" idx="29" hasCustomPrompt="1"/>
          </p:nvPr>
        </p:nvSpPr>
        <p:spPr>
          <a:xfrm>
            <a:off x="6095999" y="3695015"/>
            <a:ext cx="4672693" cy="1688906"/>
          </a:xfrm>
          <a:prstGeom prst="rect">
            <a:avLst/>
          </a:prstGeom>
        </p:spPr>
        <p:txBody>
          <a:bodyPr>
            <a:noAutofit/>
          </a:bodyPr>
          <a:lstStyle>
            <a:lvl1pPr marL="0" indent="0">
              <a:lnSpc>
                <a:spcPct val="100000"/>
              </a:lnSpc>
              <a:buNone/>
              <a:defRPr sz="1500" b="0">
                <a:solidFill>
                  <a:schemeClr val="accent2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noProof="0" dirty="0"/>
              <a:t>Click to edit Master text styles </a:t>
            </a:r>
          </a:p>
        </p:txBody>
      </p:sp>
      <p:sp>
        <p:nvSpPr>
          <p:cNvPr id="4" name="Freeform: Shape 5">
            <a:extLst>
              <a:ext uri="{FF2B5EF4-FFF2-40B4-BE49-F238E27FC236}">
                <a16:creationId xmlns:a16="http://schemas.microsoft.com/office/drawing/2014/main" id="{0CA4AA19-0D07-46AB-AC12-64054BBBB499}"/>
              </a:ext>
            </a:extLst>
          </p:cNvPr>
          <p:cNvSpPr/>
          <p:nvPr userDrawn="1"/>
        </p:nvSpPr>
        <p:spPr>
          <a:xfrm>
            <a:off x="3843559" y="722518"/>
            <a:ext cx="1244907" cy="140525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5">
              <a:lumMod val="40000"/>
              <a:lumOff val="60000"/>
            </a:schemeClr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5" name="Freeform: Shape 6">
            <a:extLst>
              <a:ext uri="{FF2B5EF4-FFF2-40B4-BE49-F238E27FC236}">
                <a16:creationId xmlns:a16="http://schemas.microsoft.com/office/drawing/2014/main" id="{DF781D9E-0DF5-4DDA-84E6-35DFB054158C}"/>
              </a:ext>
            </a:extLst>
          </p:cNvPr>
          <p:cNvSpPr/>
          <p:nvPr userDrawn="1"/>
        </p:nvSpPr>
        <p:spPr>
          <a:xfrm>
            <a:off x="1223929" y="1436914"/>
            <a:ext cx="2857005" cy="326977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>
            <a:noFill/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sz="1600" noProof="0" dirty="0"/>
          </a:p>
        </p:txBody>
      </p:sp>
      <p:sp>
        <p:nvSpPr>
          <p:cNvPr id="6" name="Freeform: Shape 7">
            <a:extLst>
              <a:ext uri="{FF2B5EF4-FFF2-40B4-BE49-F238E27FC236}">
                <a16:creationId xmlns:a16="http://schemas.microsoft.com/office/drawing/2014/main" id="{86BA1075-E23C-4BC9-8F67-B2E408F864D2}"/>
              </a:ext>
            </a:extLst>
          </p:cNvPr>
          <p:cNvSpPr/>
          <p:nvPr userDrawn="1"/>
        </p:nvSpPr>
        <p:spPr>
          <a:xfrm>
            <a:off x="758702" y="3457554"/>
            <a:ext cx="1208037" cy="1381756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  <a:gd name="connsiteX0" fmla="*/ 2187388 w 4387647"/>
              <a:gd name="connsiteY0" fmla="*/ 0 h 5032188"/>
              <a:gd name="connsiteX1" fmla="*/ 4386729 w 4387647"/>
              <a:gd name="connsiteY1" fmla="*/ 1261035 h 5032188"/>
              <a:gd name="connsiteX2" fmla="*/ 4384192 w 4387647"/>
              <a:gd name="connsiteY2" fmla="*/ 3783287 h 5032188"/>
              <a:gd name="connsiteX3" fmla="*/ 2193365 w 4387647"/>
              <a:gd name="connsiteY3" fmla="*/ 5032188 h 5032188"/>
              <a:gd name="connsiteX4" fmla="*/ 0 w 4387647"/>
              <a:gd name="connsiteY4" fmla="*/ 3783106 h 5032188"/>
              <a:gd name="connsiteX5" fmla="*/ 0 w 4387647"/>
              <a:gd name="connsiteY5" fmla="*/ 1267012 h 5032188"/>
              <a:gd name="connsiteX6" fmla="*/ 2187388 w 4387647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87647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80208" y="2940604"/>
                  <a:pt x="4384192" y="3783287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>
            <a:solidFill>
              <a:schemeClr val="bg1"/>
            </a:solidFill>
          </a:ln>
        </p:spPr>
        <p:style>
          <a:lnRef idx="2">
            <a:schemeClr val="accent1">
              <a:shade val="50000"/>
            </a:schemeClr>
          </a:lnRef>
          <a:fillRef idx="1">
            <a:schemeClr val="accent1"/>
          </a:fillRef>
          <a:effectRef idx="0">
            <a:schemeClr val="accent1"/>
          </a:effectRef>
          <a:fontRef idx="minor">
            <a:schemeClr val="lt1"/>
          </a:fontRef>
        </p:style>
        <p:txBody>
          <a:bodyPr rtlCol="0" anchor="ctr">
            <a:noAutofit/>
          </a:bodyPr>
          <a:lstStyle/>
          <a:p>
            <a:pPr algn="ctr"/>
            <a:endParaRPr lang="en-US" noProof="0" dirty="0"/>
          </a:p>
        </p:txBody>
      </p:sp>
      <p:sp>
        <p:nvSpPr>
          <p:cNvPr id="8" name="Freeform: Shape 11">
            <a:extLst>
              <a:ext uri="{FF2B5EF4-FFF2-40B4-BE49-F238E27FC236}">
                <a16:creationId xmlns:a16="http://schemas.microsoft.com/office/drawing/2014/main" id="{B2A4CA75-D17E-243B-9C56-A63C75AF6D56}"/>
              </a:ext>
            </a:extLst>
          </p:cNvPr>
          <p:cNvSpPr/>
          <p:nvPr userDrawn="1"/>
        </p:nvSpPr>
        <p:spPr>
          <a:xfrm>
            <a:off x="2917915" y="4662164"/>
            <a:ext cx="663381" cy="75892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solidFill>
            <a:schemeClr val="accent2"/>
          </a:solidFill>
          <a:ln w="12700" cap="flat" cmpd="sng" algn="ctr">
            <a:noFill/>
            <a:prstDash val="solid"/>
            <a:miter lim="800000"/>
          </a:ln>
          <a:effectLst/>
        </p:spPr>
        <p:txBody>
          <a:bodyPr rtlCol="0" anchor="ctr">
            <a:noAutofit/>
          </a:bodyPr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noProof="0" dirty="0">
              <a:ln>
                <a:noFill/>
              </a:ln>
              <a:solidFill>
                <a:prstClr val="white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7964077E-956B-EA3A-700F-A833D82341FE}"/>
              </a:ext>
            </a:extLst>
          </p:cNvPr>
          <p:cNvSpPr>
            <a:spLocks noGrp="1"/>
          </p:cNvSpPr>
          <p:nvPr>
            <p:ph type="ftr" sz="quarter" idx="30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10" name="Slide Number Placeholder 9">
            <a:extLst>
              <a:ext uri="{FF2B5EF4-FFF2-40B4-BE49-F238E27FC236}">
                <a16:creationId xmlns:a16="http://schemas.microsoft.com/office/drawing/2014/main" id="{8ED455D4-27F3-B6AD-2A20-7475F307E5E4}"/>
              </a:ext>
            </a:extLst>
          </p:cNvPr>
          <p:cNvSpPr>
            <a:spLocks noGrp="1"/>
          </p:cNvSpPr>
          <p:nvPr>
            <p:ph type="sldNum" sz="quarter" idx="31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125641223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4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Title Placeholder 4">
            <a:extLst>
              <a:ext uri="{FF2B5EF4-FFF2-40B4-BE49-F238E27FC236}">
                <a16:creationId xmlns:a16="http://schemas.microsoft.com/office/drawing/2014/main" id="{DCA6F28B-ACF1-D3CB-8968-4F64BEA02E93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/>
            </a:lvl1pPr>
          </a:lstStyle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E2F72F6F-0172-47B0-8D9E-0EED383332E2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1114798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52" name="Content placeholder 47" descr="Click icon to add picture">
            <a:extLst>
              <a:ext uri="{FF2B5EF4-FFF2-40B4-BE49-F238E27FC236}">
                <a16:creationId xmlns:a16="http://schemas.microsoft.com/office/drawing/2014/main" id="{2369DDD8-CFC2-4980-A0DB-411AA173B475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1214003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3" name="Content placeholder 47">
            <a:extLst>
              <a:ext uri="{FF2B5EF4-FFF2-40B4-BE49-F238E27FC236}">
                <a16:creationId xmlns:a16="http://schemas.microsoft.com/office/drawing/2014/main" id="{B66AC261-5929-40D2-A646-8F16675DE383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1214003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B33A9FB2-1610-4389-B352-D99255F77BEC}"/>
              </a:ext>
            </a:extLst>
          </p:cNvPr>
          <p:cNvSpPr>
            <a:spLocks noGrp="1"/>
          </p:cNvSpPr>
          <p:nvPr>
            <p:ph type="pic" sz="quarter" idx="49"/>
          </p:nvPr>
        </p:nvSpPr>
        <p:spPr>
          <a:xfrm>
            <a:off x="3623536" y="1840730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1" name="Content placeholder 47" descr="Click icon to add picture">
            <a:extLst>
              <a:ext uri="{FF2B5EF4-FFF2-40B4-BE49-F238E27FC236}">
                <a16:creationId xmlns:a16="http://schemas.microsoft.com/office/drawing/2014/main" id="{DEE851A8-3FB7-B319-A053-BE08A45763C5}"/>
              </a:ext>
            </a:extLst>
          </p:cNvPr>
          <p:cNvSpPr>
            <a:spLocks noGrp="1"/>
          </p:cNvSpPr>
          <p:nvPr>
            <p:ph type="body" sz="quarter" idx="54" hasCustomPrompt="1"/>
          </p:nvPr>
        </p:nvSpPr>
        <p:spPr>
          <a:xfrm>
            <a:off x="37204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2" name="Content placeholder 47">
            <a:extLst>
              <a:ext uri="{FF2B5EF4-FFF2-40B4-BE49-F238E27FC236}">
                <a16:creationId xmlns:a16="http://schemas.microsoft.com/office/drawing/2014/main" id="{5743B59B-3EAA-B249-07CE-9C9C5B0B6AB1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37204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0AC60B87-71AC-4AA8-9AE7-B3B427BACB12}"/>
              </a:ext>
            </a:extLst>
          </p:cNvPr>
          <p:cNvSpPr>
            <a:spLocks noGrp="1"/>
          </p:cNvSpPr>
          <p:nvPr>
            <p:ph type="pic" sz="quarter" idx="50"/>
          </p:nvPr>
        </p:nvSpPr>
        <p:spPr>
          <a:xfrm>
            <a:off x="6113401" y="2560353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19" name="Content placeholder 47" descr="Click icon to add picture">
            <a:extLst>
              <a:ext uri="{FF2B5EF4-FFF2-40B4-BE49-F238E27FC236}">
                <a16:creationId xmlns:a16="http://schemas.microsoft.com/office/drawing/2014/main" id="{110FBA5D-2CEB-4D44-16CA-0F24099B1401}"/>
              </a:ext>
            </a:extLst>
          </p:cNvPr>
          <p:cNvSpPr>
            <a:spLocks noGrp="1"/>
          </p:cNvSpPr>
          <p:nvPr>
            <p:ph type="body" sz="quarter" idx="52" hasCustomPrompt="1"/>
          </p:nvPr>
        </p:nvSpPr>
        <p:spPr>
          <a:xfrm>
            <a:off x="6218710" y="476428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0" name="Content placeholder 47">
            <a:extLst>
              <a:ext uri="{FF2B5EF4-FFF2-40B4-BE49-F238E27FC236}">
                <a16:creationId xmlns:a16="http://schemas.microsoft.com/office/drawing/2014/main" id="{2108E774-D145-FA07-58F1-7DB37A30A596}"/>
              </a:ext>
            </a:extLst>
          </p:cNvPr>
          <p:cNvSpPr>
            <a:spLocks noGrp="1"/>
          </p:cNvSpPr>
          <p:nvPr>
            <p:ph type="body" sz="quarter" idx="53" hasCustomPrompt="1"/>
          </p:nvPr>
        </p:nvSpPr>
        <p:spPr>
          <a:xfrm>
            <a:off x="6218710" y="5295180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05B25D7D-82BA-4FF5-9C92-4AD181847515}"/>
              </a:ext>
            </a:extLst>
          </p:cNvPr>
          <p:cNvSpPr>
            <a:spLocks noGrp="1"/>
          </p:cNvSpPr>
          <p:nvPr>
            <p:ph type="pic" sz="quarter" idx="51"/>
          </p:nvPr>
        </p:nvSpPr>
        <p:spPr>
          <a:xfrm>
            <a:off x="8500328" y="1836331"/>
            <a:ext cx="2368061" cy="2102177"/>
          </a:xfrm>
          <a:prstGeom prst="hexagon">
            <a:avLst>
              <a:gd name="adj" fmla="val 28349"/>
              <a:gd name="vf" fmla="val 115470"/>
            </a:avLst>
          </a:prstGeom>
          <a:ln>
            <a:noFill/>
          </a:ln>
        </p:spPr>
        <p:txBody>
          <a:bodyPr anchor="ctr">
            <a:noAutofit/>
          </a:bodyPr>
          <a:lstStyle>
            <a:lvl1pPr marL="0" indent="0" algn="l">
              <a:buFontTx/>
              <a:buNone/>
              <a:defRPr sz="105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en-US" altLang="zh-CN" dirty="0"/>
          </a:p>
        </p:txBody>
      </p:sp>
      <p:sp>
        <p:nvSpPr>
          <p:cNvPr id="25" name="Content placeholder 47" descr="Click icon to add picture">
            <a:extLst>
              <a:ext uri="{FF2B5EF4-FFF2-40B4-BE49-F238E27FC236}">
                <a16:creationId xmlns:a16="http://schemas.microsoft.com/office/drawing/2014/main" id="{A9C2624B-E6E6-C673-E8FF-F4BF909C3AC2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8635340" y="4045832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ctr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26" name="Content placeholder 47">
            <a:extLst>
              <a:ext uri="{FF2B5EF4-FFF2-40B4-BE49-F238E27FC236}">
                <a16:creationId xmlns:a16="http://schemas.microsoft.com/office/drawing/2014/main" id="{A003837A-CCD7-3699-D86F-CB884CA4C675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8635340" y="4576723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ctr">
              <a:lnSpc>
                <a:spcPct val="100000"/>
              </a:lnSpc>
              <a:buNone/>
              <a:defRPr sz="1400" b="0">
                <a:solidFill>
                  <a:schemeClr val="bg1"/>
                </a:solidFill>
                <a:latin typeface="+mn-lt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2" name="Footer Placeholder 1">
            <a:extLst>
              <a:ext uri="{FF2B5EF4-FFF2-40B4-BE49-F238E27FC236}">
                <a16:creationId xmlns:a16="http://schemas.microsoft.com/office/drawing/2014/main" id="{89028585-56FF-7B3D-783D-D06964F7C099}"/>
              </a:ext>
            </a:extLst>
          </p:cNvPr>
          <p:cNvSpPr>
            <a:spLocks noGrp="1"/>
          </p:cNvSpPr>
          <p:nvPr>
            <p:ph type="ftr" sz="quarter" idx="58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3" name="Slide Number Placeholder 2">
            <a:extLst>
              <a:ext uri="{FF2B5EF4-FFF2-40B4-BE49-F238E27FC236}">
                <a16:creationId xmlns:a16="http://schemas.microsoft.com/office/drawing/2014/main" id="{7D090978-DDC9-0FA2-2CFD-733C8B854F3C}"/>
              </a:ext>
            </a:extLst>
          </p:cNvPr>
          <p:cNvSpPr>
            <a:spLocks noGrp="1"/>
          </p:cNvSpPr>
          <p:nvPr>
            <p:ph type="sldNum" sz="quarter" idx="59"/>
          </p:nvPr>
        </p:nvSpPr>
        <p:spPr/>
        <p:txBody>
          <a:bodyPr>
            <a:noAutofit/>
          </a:bodyPr>
          <a:lstStyle/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</p:spTree>
    <p:extLst>
      <p:ext uri="{BB962C8B-B14F-4D97-AF65-F5344CB8AC3E}">
        <p14:creationId xmlns:p14="http://schemas.microsoft.com/office/powerpoint/2010/main" val="226368387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preserve="1" userDrawn="1">
  <p:cSld name="8 Team Members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Title 3">
            <a:extLst>
              <a:ext uri="{FF2B5EF4-FFF2-40B4-BE49-F238E27FC236}">
                <a16:creationId xmlns:a16="http://schemas.microsoft.com/office/drawing/2014/main" id="{AB92FA2A-46BA-2A19-C3CE-EC6985867B9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367293"/>
            <a:ext cx="3909993" cy="3629708"/>
          </a:xfrm>
        </p:spPr>
        <p:txBody>
          <a:bodyPr anchor="t">
            <a:noAutofit/>
          </a:bodyPr>
          <a:lstStyle/>
          <a:p>
            <a:r>
              <a:rPr lang="en-US"/>
              <a:t>Click to edit Master title style</a:t>
            </a:r>
            <a:endParaRPr lang="en-US" dirty="0"/>
          </a:p>
        </p:txBody>
      </p:sp>
      <p:sp>
        <p:nvSpPr>
          <p:cNvPr id="38" name="Content placeholder 47">
            <a:extLst>
              <a:ext uri="{FF2B5EF4-FFF2-40B4-BE49-F238E27FC236}">
                <a16:creationId xmlns:a16="http://schemas.microsoft.com/office/drawing/2014/main" id="{BF9EDF7D-3BB1-43C0-92BB-091CCC520477}"/>
              </a:ext>
            </a:extLst>
          </p:cNvPr>
          <p:cNvSpPr>
            <a:spLocks noGrp="1"/>
          </p:cNvSpPr>
          <p:nvPr>
            <p:ph type="pic" sz="quarter" idx="48"/>
          </p:nvPr>
        </p:nvSpPr>
        <p:spPr>
          <a:xfrm>
            <a:off x="426979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39" name="Content placeholder 47" descr="Click icon to add picture">
            <a:extLst>
              <a:ext uri="{FF2B5EF4-FFF2-40B4-BE49-F238E27FC236}">
                <a16:creationId xmlns:a16="http://schemas.microsoft.com/office/drawing/2014/main" id="{15896C2C-7C25-4BC0-AF9B-DF590A2909AA}"/>
              </a:ext>
            </a:extLst>
          </p:cNvPr>
          <p:cNvSpPr>
            <a:spLocks noGrp="1"/>
          </p:cNvSpPr>
          <p:nvPr>
            <p:ph type="body" sz="quarter" idx="27" hasCustomPrompt="1"/>
          </p:nvPr>
        </p:nvSpPr>
        <p:spPr>
          <a:xfrm>
            <a:off x="5520210" y="522515"/>
            <a:ext cx="2289842" cy="626551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0" name="Content placeholder 47">
            <a:extLst>
              <a:ext uri="{FF2B5EF4-FFF2-40B4-BE49-F238E27FC236}">
                <a16:creationId xmlns:a16="http://schemas.microsoft.com/office/drawing/2014/main" id="{CAC554EF-FF8F-4055-A716-E82F461413B7}"/>
              </a:ext>
            </a:extLst>
          </p:cNvPr>
          <p:cNvSpPr>
            <a:spLocks noGrp="1"/>
          </p:cNvSpPr>
          <p:nvPr>
            <p:ph type="body" sz="quarter" idx="28" hasCustomPrompt="1"/>
          </p:nvPr>
        </p:nvSpPr>
        <p:spPr>
          <a:xfrm>
            <a:off x="5520211" y="1165881"/>
            <a:ext cx="2289842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90000"/>
              </a:lnSpc>
              <a:spcBef>
                <a:spcPts val="0"/>
              </a:spcBef>
              <a:buNone/>
              <a:defRPr sz="1400" b="0" i="0">
                <a:solidFill>
                  <a:schemeClr val="bg1"/>
                </a:solidFill>
                <a:latin typeface="+mn-lt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text styles </a:t>
            </a:r>
          </a:p>
        </p:txBody>
      </p:sp>
      <p:sp>
        <p:nvSpPr>
          <p:cNvPr id="56" name="Content placeholder 47">
            <a:extLst>
              <a:ext uri="{FF2B5EF4-FFF2-40B4-BE49-F238E27FC236}">
                <a16:creationId xmlns:a16="http://schemas.microsoft.com/office/drawing/2014/main" id="{4F0742C0-A9F2-4886-B17E-6915399483C3}"/>
              </a:ext>
            </a:extLst>
          </p:cNvPr>
          <p:cNvSpPr>
            <a:spLocks noGrp="1"/>
          </p:cNvSpPr>
          <p:nvPr>
            <p:ph type="pic" sz="quarter" idx="72"/>
          </p:nvPr>
        </p:nvSpPr>
        <p:spPr>
          <a:xfrm>
            <a:off x="8059916" y="436455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1" name="Content placeholder 47" descr="Click icon to add picture">
            <a:extLst>
              <a:ext uri="{FF2B5EF4-FFF2-40B4-BE49-F238E27FC236}">
                <a16:creationId xmlns:a16="http://schemas.microsoft.com/office/drawing/2014/main" id="{CE3DC674-39AB-43B9-AC30-97A68D221596}"/>
              </a:ext>
            </a:extLst>
          </p:cNvPr>
          <p:cNvSpPr>
            <a:spLocks noGrp="1"/>
          </p:cNvSpPr>
          <p:nvPr>
            <p:ph type="body" sz="quarter" idx="55" hasCustomPrompt="1"/>
          </p:nvPr>
        </p:nvSpPr>
        <p:spPr>
          <a:xfrm>
            <a:off x="9309889" y="642667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2" name="Content placeholder 47">
            <a:extLst>
              <a:ext uri="{FF2B5EF4-FFF2-40B4-BE49-F238E27FC236}">
                <a16:creationId xmlns:a16="http://schemas.microsoft.com/office/drawing/2014/main" id="{F12189CA-0E22-41A5-91FD-03761860993D}"/>
              </a:ext>
            </a:extLst>
          </p:cNvPr>
          <p:cNvSpPr>
            <a:spLocks noGrp="1"/>
          </p:cNvSpPr>
          <p:nvPr>
            <p:ph type="body" sz="quarter" idx="56" hasCustomPrompt="1"/>
          </p:nvPr>
        </p:nvSpPr>
        <p:spPr>
          <a:xfrm>
            <a:off x="9309891" y="1165881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8" name="Content placeholder 47">
            <a:extLst>
              <a:ext uri="{FF2B5EF4-FFF2-40B4-BE49-F238E27FC236}">
                <a16:creationId xmlns:a16="http://schemas.microsoft.com/office/drawing/2014/main" id="{A962C62E-F92F-445A-9243-8B433747A548}"/>
              </a:ext>
            </a:extLst>
          </p:cNvPr>
          <p:cNvSpPr>
            <a:spLocks noGrp="1"/>
          </p:cNvSpPr>
          <p:nvPr>
            <p:ph type="pic" sz="quarter" idx="69"/>
          </p:nvPr>
        </p:nvSpPr>
        <p:spPr>
          <a:xfrm>
            <a:off x="426979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3" name="Content placeholder 47" descr="Click icon to add picture">
            <a:extLst>
              <a:ext uri="{FF2B5EF4-FFF2-40B4-BE49-F238E27FC236}">
                <a16:creationId xmlns:a16="http://schemas.microsoft.com/office/drawing/2014/main" id="{DE6F9463-BB2D-43FC-BE8F-21D3F9A2539C}"/>
              </a:ext>
            </a:extLst>
          </p:cNvPr>
          <p:cNvSpPr>
            <a:spLocks noGrp="1"/>
          </p:cNvSpPr>
          <p:nvPr>
            <p:ph type="body" sz="quarter" idx="57" hasCustomPrompt="1"/>
          </p:nvPr>
        </p:nvSpPr>
        <p:spPr>
          <a:xfrm>
            <a:off x="5520210" y="2105171"/>
            <a:ext cx="2193021" cy="617418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4" name="Content placeholder 47">
            <a:extLst>
              <a:ext uri="{FF2B5EF4-FFF2-40B4-BE49-F238E27FC236}">
                <a16:creationId xmlns:a16="http://schemas.microsoft.com/office/drawing/2014/main" id="{7DF27694-08A2-4530-B763-5A9B9D4DC6E0}"/>
              </a:ext>
            </a:extLst>
          </p:cNvPr>
          <p:cNvSpPr>
            <a:spLocks noGrp="1"/>
          </p:cNvSpPr>
          <p:nvPr>
            <p:ph type="body" sz="quarter" idx="58" hasCustomPrompt="1"/>
          </p:nvPr>
        </p:nvSpPr>
        <p:spPr>
          <a:xfrm>
            <a:off x="5520212" y="2739721"/>
            <a:ext cx="2193021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spcBef>
                <a:spcPts val="0"/>
              </a:spcBef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1" name="Content placeholder 47">
            <a:extLst>
              <a:ext uri="{FF2B5EF4-FFF2-40B4-BE49-F238E27FC236}">
                <a16:creationId xmlns:a16="http://schemas.microsoft.com/office/drawing/2014/main" id="{2EA753B3-D0BB-4484-85D1-E28345D99F4C}"/>
              </a:ext>
            </a:extLst>
          </p:cNvPr>
          <p:cNvSpPr>
            <a:spLocks noGrp="1"/>
          </p:cNvSpPr>
          <p:nvPr>
            <p:ph type="pic" sz="quarter" idx="73"/>
          </p:nvPr>
        </p:nvSpPr>
        <p:spPr>
          <a:xfrm>
            <a:off x="8059916" y="2004222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 dirty="0"/>
          </a:p>
        </p:txBody>
      </p:sp>
      <p:sp>
        <p:nvSpPr>
          <p:cNvPr id="45" name="Content placeholder 47" descr="Click icon to add picture">
            <a:extLst>
              <a:ext uri="{FF2B5EF4-FFF2-40B4-BE49-F238E27FC236}">
                <a16:creationId xmlns:a16="http://schemas.microsoft.com/office/drawing/2014/main" id="{20398AA4-3D68-487D-BE7C-9F1D45E3F5FF}"/>
              </a:ext>
            </a:extLst>
          </p:cNvPr>
          <p:cNvSpPr>
            <a:spLocks noGrp="1"/>
          </p:cNvSpPr>
          <p:nvPr>
            <p:ph type="body" sz="quarter" idx="59" hasCustomPrompt="1"/>
          </p:nvPr>
        </p:nvSpPr>
        <p:spPr>
          <a:xfrm>
            <a:off x="9309890" y="2032203"/>
            <a:ext cx="2098039" cy="701144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46" name="Content placeholder 47">
            <a:extLst>
              <a:ext uri="{FF2B5EF4-FFF2-40B4-BE49-F238E27FC236}">
                <a16:creationId xmlns:a16="http://schemas.microsoft.com/office/drawing/2014/main" id="{6B623D7A-5E96-42AB-9B1F-14E445503187}"/>
              </a:ext>
            </a:extLst>
          </p:cNvPr>
          <p:cNvSpPr>
            <a:spLocks noGrp="1"/>
          </p:cNvSpPr>
          <p:nvPr>
            <p:ph type="body" sz="quarter" idx="60" hasCustomPrompt="1"/>
          </p:nvPr>
        </p:nvSpPr>
        <p:spPr>
          <a:xfrm>
            <a:off x="9309890" y="274640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49" name="Content placeholder 47">
            <a:extLst>
              <a:ext uri="{FF2B5EF4-FFF2-40B4-BE49-F238E27FC236}">
                <a16:creationId xmlns:a16="http://schemas.microsoft.com/office/drawing/2014/main" id="{EAA5B0EA-1F3B-4D8B-9BB9-F9037A393705}"/>
              </a:ext>
            </a:extLst>
          </p:cNvPr>
          <p:cNvSpPr>
            <a:spLocks noGrp="1"/>
          </p:cNvSpPr>
          <p:nvPr>
            <p:ph type="pic" sz="quarter" idx="70"/>
          </p:nvPr>
        </p:nvSpPr>
        <p:spPr>
          <a:xfrm>
            <a:off x="426979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47" name="Content placeholder 47" descr="Click icon to add picture">
            <a:extLst>
              <a:ext uri="{FF2B5EF4-FFF2-40B4-BE49-F238E27FC236}">
                <a16:creationId xmlns:a16="http://schemas.microsoft.com/office/drawing/2014/main" id="{2C93687D-1E42-4B01-9F16-9FA098CE1153}"/>
              </a:ext>
            </a:extLst>
          </p:cNvPr>
          <p:cNvSpPr>
            <a:spLocks noGrp="1"/>
          </p:cNvSpPr>
          <p:nvPr>
            <p:ph type="body" sz="quarter" idx="61" hasCustomPrompt="1"/>
          </p:nvPr>
        </p:nvSpPr>
        <p:spPr>
          <a:xfrm>
            <a:off x="5520210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0" name="Content placeholder 47">
            <a:extLst>
              <a:ext uri="{FF2B5EF4-FFF2-40B4-BE49-F238E27FC236}">
                <a16:creationId xmlns:a16="http://schemas.microsoft.com/office/drawing/2014/main" id="{7AB91474-458B-45F7-9773-FA375C2CF7FD}"/>
              </a:ext>
            </a:extLst>
          </p:cNvPr>
          <p:cNvSpPr>
            <a:spLocks noGrp="1"/>
          </p:cNvSpPr>
          <p:nvPr>
            <p:ph type="body" sz="quarter" idx="62" hasCustomPrompt="1"/>
          </p:nvPr>
        </p:nvSpPr>
        <p:spPr>
          <a:xfrm>
            <a:off x="552021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2" name="Content placeholder 47">
            <a:extLst>
              <a:ext uri="{FF2B5EF4-FFF2-40B4-BE49-F238E27FC236}">
                <a16:creationId xmlns:a16="http://schemas.microsoft.com/office/drawing/2014/main" id="{52E587E7-A09A-4FB2-8774-8073E737F106}"/>
              </a:ext>
            </a:extLst>
          </p:cNvPr>
          <p:cNvSpPr>
            <a:spLocks noGrp="1"/>
          </p:cNvSpPr>
          <p:nvPr>
            <p:ph type="pic" sz="quarter" idx="74"/>
          </p:nvPr>
        </p:nvSpPr>
        <p:spPr>
          <a:xfrm>
            <a:off x="8059916" y="3571991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1" name="Content placeholder 47" descr="Click icon to add picture">
            <a:extLst>
              <a:ext uri="{FF2B5EF4-FFF2-40B4-BE49-F238E27FC236}">
                <a16:creationId xmlns:a16="http://schemas.microsoft.com/office/drawing/2014/main" id="{FBF01DC7-D684-4484-B2AA-B50F7B1A00DA}"/>
              </a:ext>
            </a:extLst>
          </p:cNvPr>
          <p:cNvSpPr>
            <a:spLocks noGrp="1"/>
          </p:cNvSpPr>
          <p:nvPr>
            <p:ph type="body" sz="quarter" idx="63" hasCustomPrompt="1"/>
          </p:nvPr>
        </p:nvSpPr>
        <p:spPr>
          <a:xfrm>
            <a:off x="9309889" y="3775516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2" name="Content placeholder 47">
            <a:extLst>
              <a:ext uri="{FF2B5EF4-FFF2-40B4-BE49-F238E27FC236}">
                <a16:creationId xmlns:a16="http://schemas.microsoft.com/office/drawing/2014/main" id="{6046C90F-8A25-4E70-9BC9-4496C6B94EBC}"/>
              </a:ext>
            </a:extLst>
          </p:cNvPr>
          <p:cNvSpPr>
            <a:spLocks noGrp="1"/>
          </p:cNvSpPr>
          <p:nvPr>
            <p:ph type="body" sz="quarter" idx="64" hasCustomPrompt="1"/>
          </p:nvPr>
        </p:nvSpPr>
        <p:spPr>
          <a:xfrm>
            <a:off x="9309891" y="4312077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5" name="Content placeholder 47">
            <a:extLst>
              <a:ext uri="{FF2B5EF4-FFF2-40B4-BE49-F238E27FC236}">
                <a16:creationId xmlns:a16="http://schemas.microsoft.com/office/drawing/2014/main" id="{D05B9A22-6B21-40BB-BBC1-9586C432A97B}"/>
              </a:ext>
            </a:extLst>
          </p:cNvPr>
          <p:cNvSpPr>
            <a:spLocks noGrp="1"/>
          </p:cNvSpPr>
          <p:nvPr>
            <p:ph type="pic" sz="quarter" idx="71"/>
          </p:nvPr>
        </p:nvSpPr>
        <p:spPr>
          <a:xfrm>
            <a:off x="426979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3" name="Content placeholder 47" descr="Click icon to add picture">
            <a:extLst>
              <a:ext uri="{FF2B5EF4-FFF2-40B4-BE49-F238E27FC236}">
                <a16:creationId xmlns:a16="http://schemas.microsoft.com/office/drawing/2014/main" id="{F5E2B418-8D0E-4995-A3ED-4348C6F4A1AF}"/>
              </a:ext>
            </a:extLst>
          </p:cNvPr>
          <p:cNvSpPr>
            <a:spLocks noGrp="1"/>
          </p:cNvSpPr>
          <p:nvPr>
            <p:ph type="body" sz="quarter" idx="65" hasCustomPrompt="1"/>
          </p:nvPr>
        </p:nvSpPr>
        <p:spPr>
          <a:xfrm>
            <a:off x="5520210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58" name="Content placeholder 47">
            <a:extLst>
              <a:ext uri="{FF2B5EF4-FFF2-40B4-BE49-F238E27FC236}">
                <a16:creationId xmlns:a16="http://schemas.microsoft.com/office/drawing/2014/main" id="{90A2A6E4-4D11-4F28-9D68-BC28580EBC05}"/>
              </a:ext>
            </a:extLst>
          </p:cNvPr>
          <p:cNvSpPr>
            <a:spLocks noGrp="1"/>
          </p:cNvSpPr>
          <p:nvPr>
            <p:ph type="body" sz="quarter" idx="66" hasCustomPrompt="1"/>
          </p:nvPr>
        </p:nvSpPr>
        <p:spPr>
          <a:xfrm>
            <a:off x="552021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63" name="Content placeholder 47">
            <a:extLst>
              <a:ext uri="{FF2B5EF4-FFF2-40B4-BE49-F238E27FC236}">
                <a16:creationId xmlns:a16="http://schemas.microsoft.com/office/drawing/2014/main" id="{A74DEBE4-2F74-4EB7-9501-8D37A3151B2A}"/>
              </a:ext>
            </a:extLst>
          </p:cNvPr>
          <p:cNvSpPr>
            <a:spLocks noGrp="1"/>
          </p:cNvSpPr>
          <p:nvPr>
            <p:ph type="pic" sz="quarter" idx="75"/>
          </p:nvPr>
        </p:nvSpPr>
        <p:spPr>
          <a:xfrm>
            <a:off x="8059916" y="5153614"/>
            <a:ext cx="1173264" cy="13579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  <p:txBody>
          <a:bodyPr anchor="ctr">
            <a:noAutofit/>
          </a:bodyPr>
          <a:lstStyle>
            <a:lvl1pPr marL="0" indent="0" algn="ctr">
              <a:buNone/>
              <a:defRPr sz="1000">
                <a:solidFill>
                  <a:schemeClr val="bg1"/>
                </a:solidFill>
              </a:defRPr>
            </a:lvl1pPr>
          </a:lstStyle>
          <a:p>
            <a:r>
              <a:rPr lang="en-US" altLang="zh-CN"/>
              <a:t>Click icon to add picture</a:t>
            </a:r>
            <a:endParaRPr lang="zh-CN" altLang="en-US"/>
          </a:p>
        </p:txBody>
      </p:sp>
      <p:sp>
        <p:nvSpPr>
          <p:cNvPr id="59" name="Content placeholder 47" descr="Click icon to add picture">
            <a:extLst>
              <a:ext uri="{FF2B5EF4-FFF2-40B4-BE49-F238E27FC236}">
                <a16:creationId xmlns:a16="http://schemas.microsoft.com/office/drawing/2014/main" id="{070D69EE-1032-4604-B201-FD13AE846E9E}"/>
              </a:ext>
            </a:extLst>
          </p:cNvPr>
          <p:cNvSpPr>
            <a:spLocks noGrp="1"/>
          </p:cNvSpPr>
          <p:nvPr>
            <p:ph type="body" sz="quarter" idx="67" hasCustomPrompt="1"/>
          </p:nvPr>
        </p:nvSpPr>
        <p:spPr>
          <a:xfrm>
            <a:off x="9313612" y="5369449"/>
            <a:ext cx="2098039" cy="506399"/>
          </a:xfrm>
          <a:prstGeom prst="rect">
            <a:avLst/>
          </a:prstGeom>
        </p:spPr>
        <p:txBody>
          <a:bodyPr anchor="b">
            <a:noAutofit/>
          </a:bodyPr>
          <a:lstStyle>
            <a:lvl1pPr marL="0" indent="0" algn="l">
              <a:lnSpc>
                <a:spcPct val="100000"/>
              </a:lnSpc>
              <a:buNone/>
              <a:defRPr sz="1800" b="1" i="0">
                <a:solidFill>
                  <a:schemeClr val="bg1"/>
                </a:solidFill>
                <a:latin typeface="+mn-lt"/>
                <a:ea typeface="+mj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lvl="0"/>
            <a:r>
              <a:rPr lang="en-US" altLang="zh-CN" dirty="0"/>
              <a:t>Click to edit Master title style </a:t>
            </a:r>
          </a:p>
        </p:txBody>
      </p:sp>
      <p:sp>
        <p:nvSpPr>
          <p:cNvPr id="60" name="Content placeholder 47">
            <a:extLst>
              <a:ext uri="{FF2B5EF4-FFF2-40B4-BE49-F238E27FC236}">
                <a16:creationId xmlns:a16="http://schemas.microsoft.com/office/drawing/2014/main" id="{B65187B8-CD7A-46B0-A851-E2456586E758}"/>
              </a:ext>
            </a:extLst>
          </p:cNvPr>
          <p:cNvSpPr>
            <a:spLocks noGrp="1"/>
          </p:cNvSpPr>
          <p:nvPr>
            <p:ph type="body" sz="quarter" idx="68" hasCustomPrompt="1"/>
          </p:nvPr>
        </p:nvSpPr>
        <p:spPr>
          <a:xfrm>
            <a:off x="9309891" y="5901594"/>
            <a:ext cx="2098038" cy="506399"/>
          </a:xfrm>
          <a:prstGeom prst="rect">
            <a:avLst/>
          </a:prstGeom>
        </p:spPr>
        <p:txBody>
          <a:bodyPr>
            <a:noAutofit/>
          </a:bodyPr>
          <a:lstStyle>
            <a:lvl1pPr marL="0" indent="0" algn="l">
              <a:lnSpc>
                <a:spcPct val="100000"/>
              </a:lnSpc>
              <a:buNone/>
              <a:defRPr lang="en-US" altLang="zh-CN" sz="1400" b="0" i="0" kern="1200" dirty="0">
                <a:solidFill>
                  <a:schemeClr val="bg1"/>
                </a:solidFill>
                <a:latin typeface="+mn-lt"/>
                <a:ea typeface="+mn-ea"/>
                <a:cs typeface="Posterama" panose="020B0504020200020000" pitchFamily="34" charset="0"/>
              </a:defRPr>
            </a:lvl1pPr>
            <a:lvl2pPr>
              <a:defRPr sz="1000"/>
            </a:lvl2pPr>
            <a:lvl3pPr>
              <a:defRPr sz="900"/>
            </a:lvl3pPr>
            <a:lvl4pPr>
              <a:defRPr sz="800"/>
            </a:lvl4pPr>
            <a:lvl5pPr>
              <a:defRPr sz="800"/>
            </a:lvl5pPr>
          </a:lstStyle>
          <a:p>
            <a:pPr marL="0" lvl="0" indent="0" algn="l" defTabSz="914400" rtl="0" eaLnBrk="1" latinLnBrk="0" hangingPunct="1">
              <a:lnSpc>
                <a:spcPct val="90000"/>
              </a:lnSpc>
              <a:spcBef>
                <a:spcPts val="0"/>
              </a:spcBef>
              <a:buFont typeface="Arial" panose="020B0604020202020204" pitchFamily="34" charset="0"/>
              <a:buNone/>
            </a:pPr>
            <a:r>
              <a:rPr lang="en-US" altLang="zh-CN" dirty="0"/>
              <a:t>Click to edit Master text styles </a:t>
            </a:r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B2964988-2386-5A15-B085-00BD5D58E53C}"/>
              </a:ext>
            </a:extLst>
          </p:cNvPr>
          <p:cNvSpPr>
            <a:spLocks noGrp="1"/>
          </p:cNvSpPr>
          <p:nvPr>
            <p:ph type="ftr" sz="quarter" idx="76"/>
          </p:nvPr>
        </p:nvSpPr>
        <p:spPr/>
        <p:txBody>
          <a:bodyPr>
            <a:noAutofit/>
          </a:bodyPr>
          <a:lstStyle/>
          <a:p>
            <a:r>
              <a:rPr lang="en-US" noProof="0" dirty="0"/>
              <a:t>Presentation Title</a:t>
            </a:r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062CC095-C330-BF75-42CE-50A46EAD82C5}"/>
              </a:ext>
            </a:extLst>
          </p:cNvPr>
          <p:cNvSpPr>
            <a:spLocks noGrp="1"/>
          </p:cNvSpPr>
          <p:nvPr>
            <p:ph type="sldNum" sz="quarter" idx="77"/>
          </p:nvPr>
        </p:nvSpPr>
        <p:spPr/>
        <p:txBody>
          <a:bodyPr>
            <a:noAutofit/>
          </a:bodyPr>
          <a:lstStyle>
            <a:lvl1pPr>
              <a:defRPr b="0"/>
            </a:lvl1pPr>
          </a:lstStyle>
          <a:p>
            <a:fld id="{47FEACEE-25B4-4A2D-B147-27296E36371D}" type="slidenum">
              <a:rPr lang="en-US" altLang="zh-CN" smtClean="0"/>
              <a:pPr/>
              <a:t>‹Nr.›</a:t>
            </a:fld>
            <a:endParaRPr lang="en-US" altLang="zh-CN" dirty="0"/>
          </a:p>
        </p:txBody>
      </p:sp>
    </p:spTree>
    <p:extLst>
      <p:ext uri="{BB962C8B-B14F-4D97-AF65-F5344CB8AC3E}">
        <p14:creationId xmlns:p14="http://schemas.microsoft.com/office/powerpoint/2010/main" val="3743117437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13" Type="http://schemas.openxmlformats.org/officeDocument/2006/relationships/slideLayout" Target="../slideLayouts/slideLayout13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slideLayout" Target="../slideLayouts/slideLayout12.xml"/><Relationship Id="rId17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6" Type="http://schemas.openxmlformats.org/officeDocument/2006/relationships/slideLayout" Target="../slideLayouts/slideLayout16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5" Type="http://schemas.openxmlformats.org/officeDocument/2006/relationships/slideLayout" Target="../slideLayouts/slideLayout1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Relationship Id="rId14" Type="http://schemas.openxmlformats.org/officeDocument/2006/relationships/slideLayout" Target="../slideLayouts/slideLayout14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accent6"/>
        </a:solidFill>
        <a:effectLst/>
      </p:bgPr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" name="Content placeholder 47">
            <a:extLst>
              <a:ext uri="{FF2B5EF4-FFF2-40B4-BE49-F238E27FC236}">
                <a16:creationId xmlns:a16="http://schemas.microsoft.com/office/drawing/2014/main" id="{28B6388A-37D2-4382-A7FC-9B9A76BDE84D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11194169" y="6217920"/>
            <a:ext cx="458592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ctr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fld id="{47FEACEE-25B4-4A2D-B147-27296E36371D}" type="slidenum">
              <a:rPr lang="en-US" altLang="zh-CN" noProof="0" smtClean="0"/>
              <a:pPr/>
              <a:t>‹Nr.›</a:t>
            </a:fld>
            <a:endParaRPr lang="en-US" altLang="zh-CN" noProof="0" dirty="0"/>
          </a:p>
        </p:txBody>
      </p:sp>
      <p:sp>
        <p:nvSpPr>
          <p:cNvPr id="6" name="Text Placeholder 2">
            <a:extLst>
              <a:ext uri="{FF2B5EF4-FFF2-40B4-BE49-F238E27FC236}">
                <a16:creationId xmlns:a16="http://schemas.microsoft.com/office/drawing/2014/main" id="{18CB8A3D-9A54-FD7C-F6A5-B33E6C891A4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Autofit/>
          </a:bodyPr>
          <a:lstStyle/>
          <a:p>
            <a:pPr lvl="0"/>
            <a:r>
              <a:rPr lang="en-US" noProof="0"/>
              <a:t>Click to edit Master text styles</a:t>
            </a:r>
          </a:p>
          <a:p>
            <a:pPr lvl="1"/>
            <a:r>
              <a:rPr lang="en-US" noProof="0"/>
              <a:t>Second level</a:t>
            </a:r>
          </a:p>
          <a:p>
            <a:pPr lvl="2"/>
            <a:r>
              <a:rPr lang="en-US" noProof="0"/>
              <a:t>Third level</a:t>
            </a:r>
          </a:p>
          <a:p>
            <a:pPr lvl="3"/>
            <a:r>
              <a:rPr lang="en-US" noProof="0"/>
              <a:t>Fourth level</a:t>
            </a:r>
          </a:p>
          <a:p>
            <a:pPr lvl="4"/>
            <a:r>
              <a:rPr lang="en-US" noProof="0"/>
              <a:t>Fifth level</a:t>
            </a:r>
          </a:p>
        </p:txBody>
      </p:sp>
      <p:sp>
        <p:nvSpPr>
          <p:cNvPr id="5" name="Title Placeholder 4">
            <a:extLst>
              <a:ext uri="{FF2B5EF4-FFF2-40B4-BE49-F238E27FC236}">
                <a16:creationId xmlns:a16="http://schemas.microsoft.com/office/drawing/2014/main" id="{F38A7675-78A2-B642-22AF-B98514C68B0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/>
          <a:p>
            <a:r>
              <a:rPr lang="en-US" noProof="0"/>
              <a:t>Click to edit Master title style</a:t>
            </a:r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176125D-E69D-E2ED-1549-3D67DBD487E0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84632" y="621792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>
            <a:noAutofit/>
          </a:bodyPr>
          <a:lstStyle>
            <a:lvl1pPr algn="l">
              <a:defRPr sz="1200">
                <a:solidFill>
                  <a:schemeClr val="bg1"/>
                </a:solidFill>
                <a:latin typeface="+mn-lt"/>
              </a:defRPr>
            </a:lvl1pPr>
          </a:lstStyle>
          <a:p>
            <a:r>
              <a:rPr lang="en-US" noProof="0" dirty="0"/>
              <a:t>Presentation Title</a:t>
            </a:r>
          </a:p>
        </p:txBody>
      </p:sp>
    </p:spTree>
    <p:extLst>
      <p:ext uri="{BB962C8B-B14F-4D97-AF65-F5344CB8AC3E}">
        <p14:creationId xmlns:p14="http://schemas.microsoft.com/office/powerpoint/2010/main" val="2020574204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67" r:id="rId1"/>
    <p:sldLayoutId id="2147483652" r:id="rId2"/>
    <p:sldLayoutId id="2147483651" r:id="rId3"/>
    <p:sldLayoutId id="2147483653" r:id="rId4"/>
    <p:sldLayoutId id="2147483654" r:id="rId5"/>
    <p:sldLayoutId id="2147483655" r:id="rId6"/>
    <p:sldLayoutId id="2147483656" r:id="rId7"/>
    <p:sldLayoutId id="2147483657" r:id="rId8"/>
    <p:sldLayoutId id="2147483658" r:id="rId9"/>
    <p:sldLayoutId id="2147483659" r:id="rId10"/>
    <p:sldLayoutId id="2147483668" r:id="rId11"/>
    <p:sldLayoutId id="2147483661" r:id="rId12"/>
    <p:sldLayoutId id="2147483662" r:id="rId13"/>
    <p:sldLayoutId id="2147483663" r:id="rId14"/>
    <p:sldLayoutId id="2147483664" r:id="rId15"/>
    <p:sldLayoutId id="2147483665" r:id="rId16"/>
  </p:sldLayoutIdLst>
  <p:hf sldNum="0" hdr="0" dt="0"/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b="1" kern="1200">
          <a:solidFill>
            <a:schemeClr val="bg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bg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zh-CN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  <p:extLst>
    <p:ext uri="{27BBF7A9-308A-43DC-89C8-2F10F3537804}">
      <p15:sldGuideLst xmlns:p15="http://schemas.microsoft.com/office/powerpoint/2012/main">
        <p15:guide id="1" orient="horz" pos="4032" userDrawn="1">
          <p15:clr>
            <a:srgbClr val="F26B43"/>
          </p15:clr>
        </p15:guide>
        <p15:guide id="2" pos="3840" userDrawn="1">
          <p15:clr>
            <a:srgbClr val="F26B43"/>
          </p15:clr>
        </p15:guide>
        <p15:guide id="3" pos="5640" userDrawn="1">
          <p15:clr>
            <a:srgbClr val="F26B43"/>
          </p15:clr>
        </p15:guide>
        <p15:guide id="4" pos="1656" userDrawn="1">
          <p15:clr>
            <a:srgbClr val="F26B43"/>
          </p15:clr>
        </p15:guide>
        <p15:guide id="5" pos="5208" userDrawn="1">
          <p15:clr>
            <a:srgbClr val="F26B43"/>
          </p15:clr>
        </p15:guide>
      </p15:sldGuideLst>
    </p:ext>
  </p:extLst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Relationship Id="rId5" Type="http://schemas.openxmlformats.org/officeDocument/2006/relationships/image" Target="../media/image3.jpg"/><Relationship Id="rId4" Type="http://schemas.openxmlformats.org/officeDocument/2006/relationships/image" Target="../media/image2.png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4.jp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3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5.jp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3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6.jpg"/><Relationship Id="rId2" Type="http://schemas.openxmlformats.org/officeDocument/2006/relationships/notesSlide" Target="../notesSlides/notesSlide4.xml"/><Relationship Id="rId1" Type="http://schemas.openxmlformats.org/officeDocument/2006/relationships/slideLayout" Target="../slideLayouts/slideLayout3.xml"/></Relationships>
</file>

<file path=ppt/slides/_rels/slide5.xml.rels><?xml version="1.0" encoding="UTF-8" standalone="yes"?>
<Relationships xmlns="http://schemas.openxmlformats.org/package/2006/relationships"><Relationship Id="rId3" Type="http://schemas.openxmlformats.org/officeDocument/2006/relationships/image" Target="../media/image7.jpg"/><Relationship Id="rId2" Type="http://schemas.openxmlformats.org/officeDocument/2006/relationships/notesSlide" Target="../notesSlides/notesSlide5.xml"/><Relationship Id="rId1" Type="http://schemas.openxmlformats.org/officeDocument/2006/relationships/slideLayout" Target="../slideLayouts/slideLayout3.xml"/></Relationships>
</file>

<file path=ppt/slides/_rels/slide6.xml.rels><?xml version="1.0" encoding="UTF-8" standalone="yes"?>
<Relationships xmlns="http://schemas.openxmlformats.org/package/2006/relationships"><Relationship Id="rId3" Type="http://schemas.openxmlformats.org/officeDocument/2006/relationships/image" Target="../media/image8.jpg"/><Relationship Id="rId2" Type="http://schemas.openxmlformats.org/officeDocument/2006/relationships/notesSlide" Target="../notesSlides/notesSlide6.xml"/><Relationship Id="rId1" Type="http://schemas.openxmlformats.org/officeDocument/2006/relationships/slideLayout" Target="../slideLayouts/slideLayout3.xml"/></Relationships>
</file>

<file path=ppt/slides/_rels/slide7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7.xml"/><Relationship Id="rId1" Type="http://schemas.openxmlformats.org/officeDocument/2006/relationships/slideLayout" Target="../slideLayouts/slideLayout15.xml"/><Relationship Id="rId4" Type="http://schemas.openxmlformats.org/officeDocument/2006/relationships/image" Target="../media/image9.jpg"/></Relationships>
</file>

<file path=ppt/slides/_rels/slide8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jpg"/><Relationship Id="rId2" Type="http://schemas.openxmlformats.org/officeDocument/2006/relationships/notesSlide" Target="../notesSlides/notesSlide8.xml"/><Relationship Id="rId1" Type="http://schemas.openxmlformats.org/officeDocument/2006/relationships/slideLayout" Target="../slideLayouts/slideLayout16.xml"/><Relationship Id="rId6" Type="http://schemas.openxmlformats.org/officeDocument/2006/relationships/image" Target="../media/image7.jpg"/><Relationship Id="rId5" Type="http://schemas.openxmlformats.org/officeDocument/2006/relationships/image" Target="../media/image4.jpg"/><Relationship Id="rId4" Type="http://schemas.openxmlformats.org/officeDocument/2006/relationships/image" Target="../media/image6.jpg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" name="Title 6">
            <a:extLst>
              <a:ext uri="{FF2B5EF4-FFF2-40B4-BE49-F238E27FC236}">
                <a16:creationId xmlns:a16="http://schemas.microsoft.com/office/drawing/2014/main" id="{93A3B864-5E85-99D2-93E5-5CA1F4F35DC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de-DE" sz="4400" dirty="0">
                <a:solidFill>
                  <a:schemeClr val="bg1"/>
                </a:solidFill>
              </a:rPr>
              <a:t>28.05.24</a:t>
            </a:r>
            <a:br>
              <a:rPr lang="de-DE" sz="4400" dirty="0">
                <a:solidFill>
                  <a:schemeClr val="bg1"/>
                </a:solidFill>
              </a:rPr>
            </a:br>
            <a:br>
              <a:rPr lang="de-DE" sz="4400" dirty="0">
                <a:solidFill>
                  <a:schemeClr val="bg1"/>
                </a:solidFill>
              </a:rPr>
            </a:br>
            <a:r>
              <a:rPr lang="de-DE" sz="4400" dirty="0" err="1">
                <a:solidFill>
                  <a:schemeClr val="bg1"/>
                </a:solidFill>
              </a:rPr>
              <a:t>Wheely</a:t>
            </a:r>
            <a:r>
              <a:rPr lang="de-DE" sz="4400" dirty="0">
                <a:solidFill>
                  <a:schemeClr val="bg1"/>
                </a:solidFill>
              </a:rPr>
              <a:t> </a:t>
            </a:r>
            <a:r>
              <a:rPr lang="de-DE" sz="4400" dirty="0" err="1">
                <a:solidFill>
                  <a:schemeClr val="bg1"/>
                </a:solidFill>
              </a:rPr>
              <a:t>Good</a:t>
            </a:r>
            <a:r>
              <a:rPr lang="de-DE" sz="4400" dirty="0">
                <a:solidFill>
                  <a:schemeClr val="bg1"/>
                </a:solidFill>
              </a:rPr>
              <a:t> Rentals</a:t>
            </a:r>
            <a:endParaRPr lang="en-US" dirty="0"/>
          </a:p>
        </p:txBody>
      </p:sp>
      <p:sp>
        <p:nvSpPr>
          <p:cNvPr id="9" name="Text Placeholder 8">
            <a:extLst>
              <a:ext uri="{FF2B5EF4-FFF2-40B4-BE49-F238E27FC236}">
                <a16:creationId xmlns:a16="http://schemas.microsoft.com/office/drawing/2014/main" id="{485E0237-B9A1-0B58-E0AA-05EF84817EB4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1601365" y="4172084"/>
            <a:ext cx="2159751" cy="760288"/>
          </a:xfrm>
        </p:spPr>
        <p:txBody>
          <a:bodyPr/>
          <a:lstStyle/>
          <a:p>
            <a:r>
              <a:rPr lang="en-US" dirty="0" err="1"/>
              <a:t>dmTECH</a:t>
            </a:r>
            <a:endParaRPr lang="en-US" dirty="0"/>
          </a:p>
          <a:p>
            <a:r>
              <a:rPr lang="en-US" dirty="0"/>
              <a:t>Customer Messaging</a:t>
            </a:r>
          </a:p>
        </p:txBody>
      </p:sp>
      <p:pic>
        <p:nvPicPr>
          <p:cNvPr id="12" name="Shape 31">
            <a:extLst>
              <a:ext uri="{FF2B5EF4-FFF2-40B4-BE49-F238E27FC236}">
                <a16:creationId xmlns:a16="http://schemas.microsoft.com/office/drawing/2014/main" id="{A2E096B7-3B4F-355B-58E5-41784AC8BE2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284315" y="398445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3" name="Shape 33">
            <a:extLst>
              <a:ext uri="{FF2B5EF4-FFF2-40B4-BE49-F238E27FC236}">
                <a16:creationId xmlns:a16="http://schemas.microsoft.com/office/drawing/2014/main" id="{4D81E37E-7366-D88D-83B8-BBA577CA4626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4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/>
          <a:stretch>
            <a:fillRect/>
          </a:stretch>
        </p:blipFill>
        <p:spPr>
          <a:xfrm>
            <a:off x="9897686" y="1064464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pic>
        <p:nvPicPr>
          <p:cNvPr id="15" name="Bildplatzhalter 14" descr="Ein Bild, das Bike, Fahrrad, Fahrradbereifung, Rad enthält.&#10;&#10;Automatisch generierte Beschreibung">
            <a:extLst>
              <a:ext uri="{FF2B5EF4-FFF2-40B4-BE49-F238E27FC236}">
                <a16:creationId xmlns:a16="http://schemas.microsoft.com/office/drawing/2014/main" id="{91D07B9C-C97A-64EF-8657-78D1CCD04615}"/>
              </a:ext>
            </a:extLst>
          </p:cNvPr>
          <p:cNvPicPr>
            <a:picLocks noGrp="1" noChangeAspect="1"/>
          </p:cNvPicPr>
          <p:nvPr>
            <p:ph type="pic" sz="quarter" idx="47"/>
          </p:nvPr>
        </p:nvPicPr>
        <p:blipFill rotWithShape="1">
          <a:blip r:embed="rId5"/>
          <a:srcRect l="38075" t="242" r="430" b="-242"/>
          <a:stretch/>
        </p:blipFill>
        <p:spPr>
          <a:xfrm>
            <a:off x="6742557" y="727190"/>
            <a:ext cx="4405503" cy="5066346"/>
          </a:xfrm>
        </p:spPr>
      </p:pic>
    </p:spTree>
    <p:extLst>
      <p:ext uri="{BB962C8B-B14F-4D97-AF65-F5344CB8AC3E}">
        <p14:creationId xmlns:p14="http://schemas.microsoft.com/office/powerpoint/2010/main" val="389844792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/>
          <a:lstStyle/>
          <a:p>
            <a:r>
              <a:rPr lang="en-US" altLang="zh-CN" dirty="0"/>
              <a:t>The Task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3435546"/>
            <a:ext cx="4260180" cy="129453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Tell </a:t>
            </a:r>
            <a:r>
              <a:rPr lang="de-DE" dirty="0" err="1">
                <a:solidFill>
                  <a:schemeClr val="bg1"/>
                </a:solidFill>
              </a:rPr>
              <a:t>us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what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you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did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59AC624B-4FD9-E308-F182-08902D49A82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>
          <a:xfrm>
            <a:off x="484632" y="6217920"/>
            <a:ext cx="4114800" cy="365125"/>
          </a:xfrm>
        </p:spPr>
        <p:txBody>
          <a:bodyPr/>
          <a:lstStyle/>
          <a:p>
            <a:r>
              <a:rPr lang="en-US" noProof="0" dirty="0"/>
              <a:t>Wheely good rentals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2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7" name="Bildplatzhalter 6" descr="Ein Bild, das Fahrradreifen, Rad, Bike, Landfahrzeug enthält.&#10;&#10;Automatisch generierte Beschreibung">
            <a:extLst>
              <a:ext uri="{FF2B5EF4-FFF2-40B4-BE49-F238E27FC236}">
                <a16:creationId xmlns:a16="http://schemas.microsoft.com/office/drawing/2014/main" id="{74E46838-39CC-0DE6-F50E-B08776F4D268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3"/>
          <a:srcRect l="3347" t="95" r="34149" b="-95"/>
          <a:stretch/>
        </p:blipFill>
        <p:spPr>
          <a:xfrm>
            <a:off x="5745001" y="0"/>
            <a:ext cx="6446999" cy="6858000"/>
          </a:xfrm>
        </p:spPr>
      </p:pic>
    </p:spTree>
    <p:extLst>
      <p:ext uri="{BB962C8B-B14F-4D97-AF65-F5344CB8AC3E}">
        <p14:creationId xmlns:p14="http://schemas.microsoft.com/office/powerpoint/2010/main" val="77554804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/>
          <a:lstStyle/>
          <a:p>
            <a:r>
              <a:rPr lang="en-US" altLang="zh-CN" dirty="0"/>
              <a:t>Demo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3435546"/>
            <a:ext cx="4260180" cy="1294530"/>
          </a:xfrm>
        </p:spPr>
        <p:txBody>
          <a:bodyPr/>
          <a:lstStyle/>
          <a:p>
            <a:r>
              <a:rPr lang="de-DE" dirty="0">
                <a:solidFill>
                  <a:schemeClr val="bg1"/>
                </a:solidFill>
              </a:rPr>
              <a:t>Show </a:t>
            </a:r>
            <a:r>
              <a:rPr lang="de-DE" dirty="0" err="1">
                <a:solidFill>
                  <a:schemeClr val="bg1"/>
                </a:solidFill>
              </a:rPr>
              <a:t>us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results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59AC624B-4FD9-E308-F182-08902D49A82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>
          <a:xfrm>
            <a:off x="484632" y="6217920"/>
            <a:ext cx="4114800" cy="365125"/>
          </a:xfrm>
        </p:spPr>
        <p:txBody>
          <a:bodyPr/>
          <a:lstStyle/>
          <a:p>
            <a:r>
              <a:rPr lang="en-US" noProof="0" dirty="0"/>
              <a:t>Wheely good rentals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3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8" name="Bildplatzhalter 7" descr="Ein Bild, das Person, Fahrradreifen, Rad, Kleidung enthält.&#10;&#10;Automatisch generierte Beschreibung">
            <a:extLst>
              <a:ext uri="{FF2B5EF4-FFF2-40B4-BE49-F238E27FC236}">
                <a16:creationId xmlns:a16="http://schemas.microsoft.com/office/drawing/2014/main" id="{978FE86C-2D42-3887-E083-DC64E6C3DF6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3"/>
          <a:srcRect t="-2899" b="17797"/>
          <a:stretch/>
        </p:blipFill>
        <p:spPr>
          <a:xfrm>
            <a:off x="5745001" y="0"/>
            <a:ext cx="6446999" cy="6858000"/>
          </a:xfrm>
        </p:spPr>
      </p:pic>
    </p:spTree>
    <p:extLst>
      <p:ext uri="{BB962C8B-B14F-4D97-AF65-F5344CB8AC3E}">
        <p14:creationId xmlns:p14="http://schemas.microsoft.com/office/powerpoint/2010/main" val="2136040068"/>
      </p:ext>
    </p:extLst>
  </p:cSld>
  <p:clrMapOvr>
    <a:masterClrMapping/>
  </p:clrMapOvr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/>
          <a:lstStyle/>
          <a:p>
            <a:r>
              <a:rPr lang="en-US" altLang="zh-CN" dirty="0"/>
              <a:t>Highlights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3435546"/>
            <a:ext cx="4260180" cy="1294530"/>
          </a:xfrm>
        </p:spPr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What</a:t>
            </a:r>
            <a:r>
              <a:rPr lang="de-DE" dirty="0">
                <a:solidFill>
                  <a:schemeClr val="bg1"/>
                </a:solidFill>
              </a:rPr>
              <a:t> was </a:t>
            </a:r>
            <a:r>
              <a:rPr lang="de-DE" dirty="0" err="1">
                <a:solidFill>
                  <a:schemeClr val="bg1"/>
                </a:solidFill>
              </a:rPr>
              <a:t>your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favorite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part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of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the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task</a:t>
            </a:r>
            <a:r>
              <a:rPr lang="de-DE" dirty="0">
                <a:solidFill>
                  <a:schemeClr val="bg1"/>
                </a:solidFill>
              </a:rPr>
              <a:t>?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59AC624B-4FD9-E308-F182-08902D49A82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>
          <a:xfrm>
            <a:off x="484632" y="6217920"/>
            <a:ext cx="4114800" cy="365125"/>
          </a:xfrm>
        </p:spPr>
        <p:txBody>
          <a:bodyPr/>
          <a:lstStyle/>
          <a:p>
            <a:r>
              <a:rPr lang="en-US" noProof="0" dirty="0"/>
              <a:t>Wheely good rentals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4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7" name="Bildplatzhalter 6" descr="Ein Bild, das draußen, Fahrradreifen, Himmel, Bike enthält.&#10;&#10;Automatisch generierte Beschreibung">
            <a:extLst>
              <a:ext uri="{FF2B5EF4-FFF2-40B4-BE49-F238E27FC236}">
                <a16:creationId xmlns:a16="http://schemas.microsoft.com/office/drawing/2014/main" id="{7D917D65-147A-D1D0-5DDE-CFC470756EE0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t="12547" b="1254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4198913325"/>
      </p:ext>
    </p:extLst>
  </p:cSld>
  <p:clrMapOvr>
    <a:masterClrMapping/>
  </p:clrMapOvr>
</p:sld>
</file>

<file path=ppt/slides/slide5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/>
          <a:lstStyle/>
          <a:p>
            <a:r>
              <a:rPr lang="en-US" altLang="zh-CN" dirty="0"/>
              <a:t>Challenges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3435546"/>
            <a:ext cx="4260180" cy="1294530"/>
          </a:xfrm>
        </p:spPr>
        <p:txBody>
          <a:bodyPr/>
          <a:lstStyle/>
          <a:p>
            <a:r>
              <a:rPr lang="de-DE" dirty="0" err="1"/>
              <a:t>What</a:t>
            </a:r>
            <a:r>
              <a:rPr lang="de-DE" dirty="0"/>
              <a:t> </a:t>
            </a:r>
            <a:r>
              <a:rPr lang="de-DE" dirty="0" err="1"/>
              <a:t>challenges</a:t>
            </a:r>
            <a:r>
              <a:rPr lang="de-DE" dirty="0"/>
              <a:t> </a:t>
            </a:r>
            <a:r>
              <a:rPr lang="de-DE" dirty="0" err="1"/>
              <a:t>did</a:t>
            </a:r>
            <a:r>
              <a:rPr lang="de-DE" dirty="0"/>
              <a:t> </a:t>
            </a:r>
            <a:r>
              <a:rPr lang="de-DE" dirty="0" err="1"/>
              <a:t>you</a:t>
            </a:r>
            <a:r>
              <a:rPr lang="de-DE" dirty="0"/>
              <a:t> </a:t>
            </a:r>
            <a:r>
              <a:rPr lang="de-DE" dirty="0" err="1"/>
              <a:t>face</a:t>
            </a:r>
            <a:r>
              <a:rPr lang="de-DE" dirty="0"/>
              <a:t>?</a:t>
            </a:r>
            <a:endParaRPr lang="de-DE" dirty="0">
              <a:solidFill>
                <a:schemeClr val="bg1"/>
              </a:solidFill>
            </a:endParaRP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59AC624B-4FD9-E308-F182-08902D49A82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>
          <a:xfrm>
            <a:off x="484632" y="6217920"/>
            <a:ext cx="4114800" cy="365125"/>
          </a:xfrm>
        </p:spPr>
        <p:txBody>
          <a:bodyPr/>
          <a:lstStyle/>
          <a:p>
            <a:r>
              <a:rPr lang="en-US" noProof="0" dirty="0"/>
              <a:t>Wheely good rentals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5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3" name="Bildplatzhalter 12" descr="Ein Bild, das draußen, Himmel, Fahrradreifen, Wolke enthält.&#10;&#10;Automatisch generierte Beschreibung">
            <a:extLst>
              <a:ext uri="{FF2B5EF4-FFF2-40B4-BE49-F238E27FC236}">
                <a16:creationId xmlns:a16="http://schemas.microsoft.com/office/drawing/2014/main" id="{B0C5529E-F1B0-CFD4-171B-F068CFCCEA80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t="14541" b="14541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3092926124"/>
      </p:ext>
    </p:extLst>
  </p:cSld>
  <p:clrMapOvr>
    <a:masterClrMapping/>
  </p:clrMapOvr>
</p:sld>
</file>

<file path=ppt/slides/slide6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" name="Title 4">
            <a:extLst>
              <a:ext uri="{FF2B5EF4-FFF2-40B4-BE49-F238E27FC236}">
                <a16:creationId xmlns:a16="http://schemas.microsoft.com/office/drawing/2014/main" id="{81D18537-D028-9E9C-FB87-93F24955DFC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509574" y="2096892"/>
            <a:ext cx="5117162" cy="1325563"/>
          </a:xfrm>
        </p:spPr>
        <p:txBody>
          <a:bodyPr/>
          <a:lstStyle/>
          <a:p>
            <a:r>
              <a:rPr lang="en-US" altLang="zh-CN" dirty="0"/>
              <a:t>Next Steps</a:t>
            </a:r>
            <a:endParaRPr lang="en-US" dirty="0"/>
          </a:p>
        </p:txBody>
      </p:sp>
      <p:sp>
        <p:nvSpPr>
          <p:cNvPr id="20" name="Text Placeholder 19">
            <a:extLst>
              <a:ext uri="{FF2B5EF4-FFF2-40B4-BE49-F238E27FC236}">
                <a16:creationId xmlns:a16="http://schemas.microsoft.com/office/drawing/2014/main" id="{CC0093B1-77CC-1E61-FB22-E136F94EABD2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>
          <a:xfrm>
            <a:off x="509574" y="3435546"/>
            <a:ext cx="4260180" cy="1294530"/>
          </a:xfrm>
        </p:spPr>
        <p:txBody>
          <a:bodyPr/>
          <a:lstStyle/>
          <a:p>
            <a:r>
              <a:rPr lang="de-DE" dirty="0" err="1">
                <a:solidFill>
                  <a:schemeClr val="bg1"/>
                </a:solidFill>
              </a:rPr>
              <a:t>If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you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could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continue</a:t>
            </a:r>
            <a:r>
              <a:rPr lang="de-DE" dirty="0">
                <a:solidFill>
                  <a:schemeClr val="bg1"/>
                </a:solidFill>
              </a:rPr>
              <a:t>, </a:t>
            </a:r>
            <a:r>
              <a:rPr lang="de-DE" dirty="0" err="1">
                <a:solidFill>
                  <a:schemeClr val="bg1"/>
                </a:solidFill>
              </a:rPr>
              <a:t>what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else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would</a:t>
            </a:r>
            <a:r>
              <a:rPr lang="de-DE" dirty="0">
                <a:solidFill>
                  <a:schemeClr val="bg1"/>
                </a:solidFill>
              </a:rPr>
              <a:t> </a:t>
            </a:r>
            <a:r>
              <a:rPr lang="de-DE" dirty="0" err="1">
                <a:solidFill>
                  <a:schemeClr val="bg1"/>
                </a:solidFill>
              </a:rPr>
              <a:t>you</a:t>
            </a:r>
            <a:r>
              <a:rPr lang="de-DE" dirty="0">
                <a:solidFill>
                  <a:schemeClr val="bg1"/>
                </a:solidFill>
              </a:rPr>
              <a:t> like </a:t>
            </a:r>
            <a:r>
              <a:rPr lang="de-DE" dirty="0" err="1">
                <a:solidFill>
                  <a:schemeClr val="bg1"/>
                </a:solidFill>
              </a:rPr>
              <a:t>to</a:t>
            </a:r>
            <a:r>
              <a:rPr lang="de-DE" dirty="0">
                <a:solidFill>
                  <a:schemeClr val="bg1"/>
                </a:solidFill>
              </a:rPr>
              <a:t> do?</a:t>
            </a:r>
          </a:p>
        </p:txBody>
      </p:sp>
      <p:sp>
        <p:nvSpPr>
          <p:cNvPr id="18" name="Footer Placeholder 17">
            <a:extLst>
              <a:ext uri="{FF2B5EF4-FFF2-40B4-BE49-F238E27FC236}">
                <a16:creationId xmlns:a16="http://schemas.microsoft.com/office/drawing/2014/main" id="{59AC624B-4FD9-E308-F182-08902D49A82B}"/>
              </a:ext>
            </a:extLst>
          </p:cNvPr>
          <p:cNvSpPr>
            <a:spLocks noGrp="1"/>
          </p:cNvSpPr>
          <p:nvPr>
            <p:ph type="ftr" sz="quarter" idx="52"/>
          </p:nvPr>
        </p:nvSpPr>
        <p:spPr>
          <a:xfrm>
            <a:off x="484632" y="6217920"/>
            <a:ext cx="4114800" cy="365125"/>
          </a:xfrm>
        </p:spPr>
        <p:txBody>
          <a:bodyPr/>
          <a:lstStyle/>
          <a:p>
            <a:r>
              <a:rPr lang="en-US" noProof="0" dirty="0"/>
              <a:t>Wheely good rentals</a:t>
            </a:r>
          </a:p>
        </p:txBody>
      </p:sp>
      <p:sp>
        <p:nvSpPr>
          <p:cNvPr id="6" name="Freeform: Shape 5">
            <a:extLst>
              <a:ext uri="{FF2B5EF4-FFF2-40B4-BE49-F238E27FC236}">
                <a16:creationId xmlns:a16="http://schemas.microsoft.com/office/drawing/2014/main" id="{D91FB993-29E1-3DBD-8335-7970016F8DE7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SpPr/>
          <p:nvPr/>
        </p:nvSpPr>
        <p:spPr>
          <a:xfrm>
            <a:off x="4584821" y="311581"/>
            <a:ext cx="1896941" cy="2171612"/>
          </a:xfrm>
          <a:custGeom>
            <a:avLst/>
            <a:gdLst>
              <a:gd name="connsiteX0" fmla="*/ 2187388 w 4398682"/>
              <a:gd name="connsiteY0" fmla="*/ 0 h 5032188"/>
              <a:gd name="connsiteX1" fmla="*/ 4386729 w 4398682"/>
              <a:gd name="connsiteY1" fmla="*/ 1261035 h 5032188"/>
              <a:gd name="connsiteX2" fmla="*/ 4398682 w 4398682"/>
              <a:gd name="connsiteY2" fmla="*/ 3789083 h 5032188"/>
              <a:gd name="connsiteX3" fmla="*/ 2193365 w 4398682"/>
              <a:gd name="connsiteY3" fmla="*/ 5032188 h 5032188"/>
              <a:gd name="connsiteX4" fmla="*/ 0 w 4398682"/>
              <a:gd name="connsiteY4" fmla="*/ 3783106 h 5032188"/>
              <a:gd name="connsiteX5" fmla="*/ 0 w 4398682"/>
              <a:gd name="connsiteY5" fmla="*/ 1267012 h 5032188"/>
              <a:gd name="connsiteX6" fmla="*/ 2187388 w 4398682"/>
              <a:gd name="connsiteY6" fmla="*/ 0 h 5032188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398682" h="5032188">
                <a:moveTo>
                  <a:pt x="2187388" y="0"/>
                </a:moveTo>
                <a:lnTo>
                  <a:pt x="4386729" y="1261035"/>
                </a:lnTo>
                <a:cubicBezTo>
                  <a:pt x="4390713" y="2103718"/>
                  <a:pt x="4394698" y="2946400"/>
                  <a:pt x="4398682" y="3789083"/>
                </a:cubicBezTo>
                <a:lnTo>
                  <a:pt x="2193365" y="5032188"/>
                </a:lnTo>
                <a:lnTo>
                  <a:pt x="0" y="3783106"/>
                </a:lnTo>
                <a:lnTo>
                  <a:pt x="0" y="1267012"/>
                </a:lnTo>
                <a:lnTo>
                  <a:pt x="2187388" y="0"/>
                </a:lnTo>
                <a:close/>
              </a:path>
            </a:pathLst>
          </a:custGeom>
          <a:noFill/>
          <a:ln w="19050" cap="flat" cmpd="sng" algn="ctr">
            <a:solidFill>
              <a:srgbClr val="C95B3A"/>
            </a:solidFill>
            <a:prstDash val="solid"/>
            <a:miter lim="800000"/>
          </a:ln>
          <a:effectLst/>
        </p:spPr>
        <p:txBody>
          <a:bodyPr rtlCol="0" anchor="ctr"/>
          <a:lstStyle/>
          <a:p>
            <a:pPr marL="0" marR="0" lvl="0" indent="0" algn="ctr" defTabSz="91440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endParaRPr kumimoji="0" lang="en-US" sz="1800" b="0" i="0" u="none" strike="noStrike" kern="0" cap="none" spc="0" normalizeH="0" baseline="0" dirty="0">
              <a:ln>
                <a:noFill/>
              </a:ln>
              <a:solidFill>
                <a:srgbClr val="F7D952"/>
              </a:solidFill>
              <a:effectLst/>
              <a:uLnTx/>
              <a:uFillTx/>
              <a:latin typeface="Posterama Text SemiBold"/>
              <a:ea typeface="+mn-ea"/>
              <a:cs typeface="+mn-cs"/>
            </a:endParaRPr>
          </a:p>
        </p:txBody>
      </p:sp>
      <p:sp>
        <p:nvSpPr>
          <p:cNvPr id="9" name="Slide Number Placeholder 13">
            <a:extLst>
              <a:ext uri="{FF2B5EF4-FFF2-40B4-BE49-F238E27FC236}">
                <a16:creationId xmlns:a16="http://schemas.microsoft.com/office/drawing/2014/main" id="{D246665A-6901-3F62-340A-A95E775ACA48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6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7" name="Bildplatzhalter 6" descr="Ein Bild, das draußen, Gras, Pflanze, Natur enthält.&#10;&#10;Automatisch generierte Beschreibung">
            <a:extLst>
              <a:ext uri="{FF2B5EF4-FFF2-40B4-BE49-F238E27FC236}">
                <a16:creationId xmlns:a16="http://schemas.microsoft.com/office/drawing/2014/main" id="{C7FE0336-8DE1-9C3F-D1C4-EFA969942A9C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>
          <a:blip r:embed="rId3"/>
          <a:srcRect t="7446" b="7446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648621040"/>
      </p:ext>
    </p:extLst>
  </p:cSld>
  <p:clrMapOvr>
    <a:masterClrMapping/>
  </p:clrMapOvr>
</p:sld>
</file>

<file path=ppt/slides/slide7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Title 5">
            <a:extLst>
              <a:ext uri="{FF2B5EF4-FFF2-40B4-BE49-F238E27FC236}">
                <a16:creationId xmlns:a16="http://schemas.microsoft.com/office/drawing/2014/main" id="{4EFA9173-F892-5C7D-99AF-4C5FFB1532B4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altLang="zh-CN" dirty="0"/>
              <a:t>Conclusion</a:t>
            </a:r>
            <a:endParaRPr lang="en-US" dirty="0"/>
          </a:p>
        </p:txBody>
      </p:sp>
      <p:sp>
        <p:nvSpPr>
          <p:cNvPr id="29" name="Text Placeholder 28">
            <a:extLst>
              <a:ext uri="{FF2B5EF4-FFF2-40B4-BE49-F238E27FC236}">
                <a16:creationId xmlns:a16="http://schemas.microsoft.com/office/drawing/2014/main" id="{52FD53DB-CD39-2575-F8BA-63488E81091E}"/>
              </a:ext>
            </a:extLst>
          </p:cNvPr>
          <p:cNvSpPr>
            <a:spLocks noGrp="1"/>
          </p:cNvSpPr>
          <p:nvPr>
            <p:ph type="body" sz="quarter" idx="28"/>
          </p:nvPr>
        </p:nvSpPr>
        <p:spPr/>
        <p:txBody>
          <a:bodyPr/>
          <a:lstStyle/>
          <a:p>
            <a:r>
              <a:rPr lang="en-US" altLang="zh-CN" dirty="0"/>
              <a:t>What are your conclusions?</a:t>
            </a:r>
          </a:p>
          <a:p>
            <a:endParaRPr lang="en-US" dirty="0"/>
          </a:p>
        </p:txBody>
      </p:sp>
      <p:pic>
        <p:nvPicPr>
          <p:cNvPr id="39" name="Picture Placeholder 31">
            <a:extLst>
              <a:ext uri="{FF2B5EF4-FFF2-40B4-BE49-F238E27FC236}">
                <a16:creationId xmlns:a16="http://schemas.microsoft.com/office/drawing/2014/main" id="{6037332D-8714-C147-6E64-3654D8C57839}"/>
              </a:ext>
              <a:ext uri="{C183D7F6-B498-43B3-948B-1728B52AA6E4}">
                <adec:decorative xmlns:adec="http://schemas.microsoft.com/office/drawing/2017/decorative" val="1"/>
              </a:ext>
            </a:extLst>
          </p:cNvPr>
          <p:cNvPicPr>
            <a:picLocks noChangeAspect="1"/>
          </p:cNvPicPr>
          <p:nvPr/>
        </p:nvPicPr>
        <p:blipFill>
          <a:blip r:embed="rId3" cstate="print">
            <a:extLst>
              <a:ext uri="{28A0092B-C50C-407E-A947-70E740481C1C}">
                <a14:useLocalDpi xmlns:a14="http://schemas.microsoft.com/office/drawing/2010/main"/>
              </a:ext>
            </a:extLst>
          </a:blip>
          <a:srcRect t="2555" b="2555"/>
          <a:stretch>
            <a:fillRect/>
          </a:stretch>
        </p:blipFill>
        <p:spPr>
          <a:xfrm>
            <a:off x="6504265" y="3029080"/>
            <a:ext cx="1570617" cy="1796820"/>
          </a:xfrm>
          <a:custGeom>
            <a:avLst/>
            <a:gdLst>
              <a:gd name="connsiteX0" fmla="*/ 0 w 4816475"/>
              <a:gd name="connsiteY0" fmla="*/ 2407444 h 4814888"/>
              <a:gd name="connsiteX1" fmla="*/ 1203722 w 4816475"/>
              <a:gd name="connsiteY1" fmla="*/ 1 h 4814888"/>
              <a:gd name="connsiteX2" fmla="*/ 3612753 w 4816475"/>
              <a:gd name="connsiteY2" fmla="*/ 1 h 4814888"/>
              <a:gd name="connsiteX3" fmla="*/ 4816475 w 4816475"/>
              <a:gd name="connsiteY3" fmla="*/ 2407444 h 4814888"/>
              <a:gd name="connsiteX4" fmla="*/ 3612753 w 4816475"/>
              <a:gd name="connsiteY4" fmla="*/ 4814887 h 4814888"/>
              <a:gd name="connsiteX5" fmla="*/ 1203722 w 4816475"/>
              <a:gd name="connsiteY5" fmla="*/ 4814887 h 4814888"/>
              <a:gd name="connsiteX6" fmla="*/ 0 w 4816475"/>
              <a:gd name="connsiteY6" fmla="*/ 2407444 h 4814888"/>
              <a:gd name="connsiteX0" fmla="*/ 0 w 4816475"/>
              <a:gd name="connsiteY0" fmla="*/ 2407443 h 4814886"/>
              <a:gd name="connsiteX1" fmla="*/ 2199402 w 4816475"/>
              <a:gd name="connsiteY1" fmla="*/ 243840 h 4814886"/>
              <a:gd name="connsiteX2" fmla="*/ 3612753 w 4816475"/>
              <a:gd name="connsiteY2" fmla="*/ 0 h 4814886"/>
              <a:gd name="connsiteX3" fmla="*/ 4816475 w 4816475"/>
              <a:gd name="connsiteY3" fmla="*/ 2407443 h 4814886"/>
              <a:gd name="connsiteX4" fmla="*/ 3612753 w 4816475"/>
              <a:gd name="connsiteY4" fmla="*/ 4814886 h 4814886"/>
              <a:gd name="connsiteX5" fmla="*/ 1203722 w 4816475"/>
              <a:gd name="connsiteY5" fmla="*/ 4814886 h 4814886"/>
              <a:gd name="connsiteX6" fmla="*/ 0 w 4816475"/>
              <a:gd name="connsiteY6" fmla="*/ 2407443 h 4814886"/>
              <a:gd name="connsiteX0" fmla="*/ 0 w 4816475"/>
              <a:gd name="connsiteY0" fmla="*/ 2163603 h 4571046"/>
              <a:gd name="connsiteX1" fmla="*/ 2199402 w 4816475"/>
              <a:gd name="connsiteY1" fmla="*/ 0 h 4571046"/>
              <a:gd name="connsiteX2" fmla="*/ 4608433 w 4816475"/>
              <a:gd name="connsiteY2" fmla="*/ 721360 h 4571046"/>
              <a:gd name="connsiteX3" fmla="*/ 4816475 w 4816475"/>
              <a:gd name="connsiteY3" fmla="*/ 2163603 h 4571046"/>
              <a:gd name="connsiteX4" fmla="*/ 3612753 w 4816475"/>
              <a:gd name="connsiteY4" fmla="*/ 4571046 h 4571046"/>
              <a:gd name="connsiteX5" fmla="*/ 1203722 w 4816475"/>
              <a:gd name="connsiteY5" fmla="*/ 4571046 h 4571046"/>
              <a:gd name="connsiteX6" fmla="*/ 0 w 4816475"/>
              <a:gd name="connsiteY6" fmla="*/ 2163603 h 4571046"/>
              <a:gd name="connsiteX0" fmla="*/ 0 w 4958715"/>
              <a:gd name="connsiteY0" fmla="*/ 2163603 h 4571046"/>
              <a:gd name="connsiteX1" fmla="*/ 2199402 w 4958715"/>
              <a:gd name="connsiteY1" fmla="*/ 0 h 4571046"/>
              <a:gd name="connsiteX2" fmla="*/ 4608433 w 4958715"/>
              <a:gd name="connsiteY2" fmla="*/ 721360 h 4571046"/>
              <a:gd name="connsiteX3" fmla="*/ 4958715 w 4958715"/>
              <a:gd name="connsiteY3" fmla="*/ 2803683 h 4571046"/>
              <a:gd name="connsiteX4" fmla="*/ 3612753 w 4958715"/>
              <a:gd name="connsiteY4" fmla="*/ 4571046 h 4571046"/>
              <a:gd name="connsiteX5" fmla="*/ 1203722 w 4958715"/>
              <a:gd name="connsiteY5" fmla="*/ 4571046 h 4571046"/>
              <a:gd name="connsiteX6" fmla="*/ 0 w 4958715"/>
              <a:gd name="connsiteY6" fmla="*/ 2163603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1161050 w 4916043"/>
              <a:gd name="connsiteY5" fmla="*/ 4571046 h 4571046"/>
              <a:gd name="connsiteX6" fmla="*/ 0 w 4916043"/>
              <a:gd name="connsiteY6" fmla="*/ 1273587 h 4571046"/>
              <a:gd name="connsiteX0" fmla="*/ 0 w 4916043"/>
              <a:gd name="connsiteY0" fmla="*/ 1273587 h 4571046"/>
              <a:gd name="connsiteX1" fmla="*/ 2156730 w 4916043"/>
              <a:gd name="connsiteY1" fmla="*/ 0 h 4571046"/>
              <a:gd name="connsiteX2" fmla="*/ 4565761 w 4916043"/>
              <a:gd name="connsiteY2" fmla="*/ 721360 h 4571046"/>
              <a:gd name="connsiteX3" fmla="*/ 4916043 w 4916043"/>
              <a:gd name="connsiteY3" fmla="*/ 2803683 h 4571046"/>
              <a:gd name="connsiteX4" fmla="*/ 3570081 w 4916043"/>
              <a:gd name="connsiteY4" fmla="*/ 4571046 h 4571046"/>
              <a:gd name="connsiteX5" fmla="*/ 21098 w 4916043"/>
              <a:gd name="connsiteY5" fmla="*/ 3815142 h 4571046"/>
              <a:gd name="connsiteX6" fmla="*/ 0 w 4916043"/>
              <a:gd name="connsiteY6" fmla="*/ 1273587 h 4571046"/>
              <a:gd name="connsiteX0" fmla="*/ 0 w 4916043"/>
              <a:gd name="connsiteY0" fmla="*/ 1273587 h 5066346"/>
              <a:gd name="connsiteX1" fmla="*/ 2156730 w 4916043"/>
              <a:gd name="connsiteY1" fmla="*/ 0 h 5066346"/>
              <a:gd name="connsiteX2" fmla="*/ 4565761 w 4916043"/>
              <a:gd name="connsiteY2" fmla="*/ 721360 h 5066346"/>
              <a:gd name="connsiteX3" fmla="*/ 4916043 w 4916043"/>
              <a:gd name="connsiteY3" fmla="*/ 2803683 h 5066346"/>
              <a:gd name="connsiteX4" fmla="*/ 2236581 w 4916043"/>
              <a:gd name="connsiteY4" fmla="*/ 5066346 h 5066346"/>
              <a:gd name="connsiteX5" fmla="*/ 21098 w 4916043"/>
              <a:gd name="connsiteY5" fmla="*/ 3815142 h 5066346"/>
              <a:gd name="connsiteX6" fmla="*/ 0 w 4916043"/>
              <a:gd name="connsiteY6" fmla="*/ 1273587 h 5066346"/>
              <a:gd name="connsiteX0" fmla="*/ 0 w 4565761"/>
              <a:gd name="connsiteY0" fmla="*/ 1273587 h 5066346"/>
              <a:gd name="connsiteX1" fmla="*/ 2156730 w 4565761"/>
              <a:gd name="connsiteY1" fmla="*/ 0 h 5066346"/>
              <a:gd name="connsiteX2" fmla="*/ 4565761 w 4565761"/>
              <a:gd name="connsiteY2" fmla="*/ 721360 h 5066346"/>
              <a:gd name="connsiteX3" fmla="*/ 4405503 w 4565761"/>
              <a:gd name="connsiteY3" fmla="*/ 3801903 h 5066346"/>
              <a:gd name="connsiteX4" fmla="*/ 2236581 w 4565761"/>
              <a:gd name="connsiteY4" fmla="*/ 5066346 h 5066346"/>
              <a:gd name="connsiteX5" fmla="*/ 21098 w 4565761"/>
              <a:gd name="connsiteY5" fmla="*/ 3815142 h 5066346"/>
              <a:gd name="connsiteX6" fmla="*/ 0 w 4565761"/>
              <a:gd name="connsiteY6" fmla="*/ 1273587 h 5066346"/>
              <a:gd name="connsiteX0" fmla="*/ 0 w 4405503"/>
              <a:gd name="connsiteY0" fmla="*/ 1273587 h 5066346"/>
              <a:gd name="connsiteX1" fmla="*/ 2156730 w 4405503"/>
              <a:gd name="connsiteY1" fmla="*/ 0 h 5066346"/>
              <a:gd name="connsiteX2" fmla="*/ 4398121 w 4405503"/>
              <a:gd name="connsiteY2" fmla="*/ 1277620 h 5066346"/>
              <a:gd name="connsiteX3" fmla="*/ 4405503 w 4405503"/>
              <a:gd name="connsiteY3" fmla="*/ 3801903 h 5066346"/>
              <a:gd name="connsiteX4" fmla="*/ 2236581 w 4405503"/>
              <a:gd name="connsiteY4" fmla="*/ 5066346 h 5066346"/>
              <a:gd name="connsiteX5" fmla="*/ 21098 w 4405503"/>
              <a:gd name="connsiteY5" fmla="*/ 3815142 h 5066346"/>
              <a:gd name="connsiteX6" fmla="*/ 0 w 4405503"/>
              <a:gd name="connsiteY6" fmla="*/ 1273587 h 5066346"/>
            </a:gdLst>
            <a:ahLst/>
            <a:cxnLst>
              <a:cxn ang="0">
                <a:pos x="connsiteX0" y="connsiteY0"/>
              </a:cxn>
              <a:cxn ang="0">
                <a:pos x="connsiteX1" y="connsiteY1"/>
              </a:cxn>
              <a:cxn ang="0">
                <a:pos x="connsiteX2" y="connsiteY2"/>
              </a:cxn>
              <a:cxn ang="0">
                <a:pos x="connsiteX3" y="connsiteY3"/>
              </a:cxn>
              <a:cxn ang="0">
                <a:pos x="connsiteX4" y="connsiteY4"/>
              </a:cxn>
              <a:cxn ang="0">
                <a:pos x="connsiteX5" y="connsiteY5"/>
              </a:cxn>
              <a:cxn ang="0">
                <a:pos x="connsiteX6" y="connsiteY6"/>
              </a:cxn>
            </a:cxnLst>
            <a:rect l="l" t="t" r="r" b="b"/>
            <a:pathLst>
              <a:path w="4405503" h="5066346">
                <a:moveTo>
                  <a:pt x="0" y="1273587"/>
                </a:moveTo>
                <a:lnTo>
                  <a:pt x="2156730" y="0"/>
                </a:lnTo>
                <a:lnTo>
                  <a:pt x="4398121" y="1277620"/>
                </a:lnTo>
                <a:cubicBezTo>
                  <a:pt x="4400582" y="2119048"/>
                  <a:pt x="4403042" y="2960475"/>
                  <a:pt x="4405503" y="3801903"/>
                </a:cubicBezTo>
                <a:lnTo>
                  <a:pt x="2236581" y="5066346"/>
                </a:lnTo>
                <a:lnTo>
                  <a:pt x="21098" y="3815142"/>
                </a:lnTo>
                <a:lnTo>
                  <a:pt x="0" y="1273587"/>
                </a:lnTo>
                <a:close/>
              </a:path>
            </a:pathLst>
          </a:custGeom>
        </p:spPr>
      </p:pic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B7838384-8691-DBBE-0A1A-DAFAC40B948F}"/>
              </a:ext>
            </a:extLst>
          </p:cNvPr>
          <p:cNvSpPr>
            <a:spLocks noGrp="1"/>
          </p:cNvSpPr>
          <p:nvPr>
            <p:ph type="ftr" sz="quarter" idx="49"/>
          </p:nvPr>
        </p:nvSpPr>
        <p:spPr/>
        <p:txBody>
          <a:bodyPr/>
          <a:lstStyle/>
          <a:p>
            <a:r>
              <a:rPr lang="en-US" dirty="0"/>
              <a:t>Presentation Title</a:t>
            </a:r>
          </a:p>
        </p:txBody>
      </p:sp>
      <p:sp>
        <p:nvSpPr>
          <p:cNvPr id="8" name="Slide Number Placeholder 13">
            <a:extLst>
              <a:ext uri="{FF2B5EF4-FFF2-40B4-BE49-F238E27FC236}">
                <a16:creationId xmlns:a16="http://schemas.microsoft.com/office/drawing/2014/main" id="{965C5ABF-DCA7-6790-2E26-EE57DCD64900}"/>
              </a:ext>
            </a:extLst>
          </p:cNvPr>
          <p:cNvSpPr txBox="1">
            <a:spLocks/>
          </p:cNvSpPr>
          <p:nvPr/>
        </p:nvSpPr>
        <p:spPr>
          <a:xfrm>
            <a:off x="11194169" y="6215665"/>
            <a:ext cx="458592" cy="365125"/>
          </a:xfrm>
          <a:prstGeom prst="rect">
            <a:avLst/>
          </a:prstGeom>
        </p:spPr>
        <p:txBody>
          <a:bodyPr anchor="ctr"/>
          <a:lstStyle>
            <a:defPPr>
              <a:defRPr lang="zh-CN"/>
            </a:defPPr>
            <a:lvl1pPr marL="0" algn="ctr" defTabSz="914400" rtl="0" eaLnBrk="1" latinLnBrk="0" hangingPunct="1">
              <a:defRPr sz="1200" b="0" i="0" kern="1200">
                <a:solidFill>
                  <a:schemeClr val="tx1"/>
                </a:solidFill>
                <a:latin typeface="Abadi" panose="020B0604020104020204" pitchFamily="34" charset="0"/>
                <a:ea typeface="+mn-ea"/>
                <a:cs typeface="+mn-cs"/>
              </a:defRPr>
            </a:lvl1pPr>
            <a:lvl2pPr marL="457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2pPr>
            <a:lvl3pPr marL="914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3pPr>
            <a:lvl4pPr marL="1371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4pPr>
            <a:lvl5pPr marL="18288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5pPr>
            <a:lvl6pPr marL="22860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6pPr>
            <a:lvl7pPr marL="27432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7pPr>
            <a:lvl8pPr marL="32004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8pPr>
            <a:lvl9pPr marL="3657600" algn="l" defTabSz="914400" rtl="0" eaLnBrk="1" latinLnBrk="0" hangingPunct="1">
              <a:defRPr sz="1800" kern="1200">
                <a:solidFill>
                  <a:schemeClr val="tx1"/>
                </a:solidFill>
                <a:latin typeface="+mn-lt"/>
                <a:ea typeface="+mn-ea"/>
                <a:cs typeface="+mn-cs"/>
              </a:defRPr>
            </a:lvl9pPr>
          </a:lstStyle>
          <a:p>
            <a:pPr marL="0" marR="0" lvl="0" indent="0" algn="ctr" defTabSz="914400" rtl="0" eaLnBrk="1" fontAlgn="auto" latinLnBrk="0" hangingPunct="1">
              <a:lnSpc>
                <a:spcPct val="100000"/>
              </a:lnSpc>
              <a:spcBef>
                <a:spcPts val="0"/>
              </a:spcBef>
              <a:spcAft>
                <a:spcPts val="0"/>
              </a:spcAft>
              <a:buClrTx/>
              <a:buSzTx/>
              <a:buFontTx/>
              <a:buNone/>
              <a:tabLst/>
              <a:defRPr/>
            </a:pPr>
            <a:fld id="{47FEACEE-25B4-4A2D-B147-27296E36371D}" type="slidenum">
              <a:rPr kumimoji="0" lang="en-US" altLang="zh-CN" sz="1200" u="none" strike="noStrike" kern="1200" cap="none" spc="0" normalizeH="0" baseline="0" smtClean="0">
                <a:ln>
                  <a:noFill/>
                </a:ln>
                <a:solidFill>
                  <a:schemeClr val="bg1"/>
                </a:solidFill>
                <a:effectLst/>
                <a:uLnTx/>
                <a:uFillTx/>
              </a:rPr>
              <a:pPr marL="0" marR="0" lvl="0" indent="0" algn="ctr" defTabSz="914400" rtl="0" eaLnBrk="1" fontAlgn="auto" latinLnBrk="0" hangingPunct="1">
                <a:lnSpc>
                  <a:spcPct val="100000"/>
                </a:lnSpc>
                <a:spcBef>
                  <a:spcPts val="0"/>
                </a:spcBef>
                <a:spcAft>
                  <a:spcPts val="0"/>
                </a:spcAft>
                <a:buClrTx/>
                <a:buSzTx/>
                <a:buFontTx/>
                <a:buNone/>
                <a:tabLst/>
                <a:defRPr/>
              </a:pPr>
              <a:t>7</a:t>
            </a:fld>
            <a:endParaRPr kumimoji="0" lang="en-US" altLang="zh-CN" sz="1200" u="none" strike="noStrike" kern="1200" cap="none" spc="0" normalizeH="0" baseline="0" dirty="0">
              <a:ln>
                <a:noFill/>
              </a:ln>
              <a:solidFill>
                <a:schemeClr val="bg1"/>
              </a:solidFill>
              <a:effectLst/>
              <a:uLnTx/>
              <a:uFillTx/>
            </a:endParaRPr>
          </a:p>
        </p:txBody>
      </p:sp>
      <p:pic>
        <p:nvPicPr>
          <p:cNvPr id="10" name="Bildplatzhalter 9" descr="Ein Bild, das draußen, Rad, Gras, Fahrradreifen enthält.&#10;&#10;Automatisch generierte Beschreibung">
            <a:extLst>
              <a:ext uri="{FF2B5EF4-FFF2-40B4-BE49-F238E27FC236}">
                <a16:creationId xmlns:a16="http://schemas.microsoft.com/office/drawing/2014/main" id="{85E2EFCA-A28E-1B74-2AC4-0062E88F3557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 rotWithShape="1">
          <a:blip r:embed="rId4"/>
          <a:srcRect l="13936" r="26189"/>
          <a:stretch/>
        </p:blipFill>
        <p:spPr>
          <a:xfrm>
            <a:off x="7493157" y="529148"/>
            <a:ext cx="4248873" cy="4731130"/>
          </a:xfrm>
        </p:spPr>
      </p:pic>
    </p:spTree>
    <p:extLst>
      <p:ext uri="{BB962C8B-B14F-4D97-AF65-F5344CB8AC3E}">
        <p14:creationId xmlns:p14="http://schemas.microsoft.com/office/powerpoint/2010/main" val="4157533387"/>
      </p:ext>
    </p:extLst>
  </p:cSld>
  <p:clrMapOvr>
    <a:masterClrMapping/>
  </p:clrMapOvr>
</p:sld>
</file>

<file path=ppt/slides/slide8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4" name="Title 23">
            <a:extLst>
              <a:ext uri="{FF2B5EF4-FFF2-40B4-BE49-F238E27FC236}">
                <a16:creationId xmlns:a16="http://schemas.microsoft.com/office/drawing/2014/main" id="{AD2C8D04-263D-9589-1CFF-A5968D7C33D7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dirty="0"/>
              <a:t>Thank you</a:t>
            </a:r>
          </a:p>
        </p:txBody>
      </p:sp>
      <p:sp>
        <p:nvSpPr>
          <p:cNvPr id="3" name="Textplatzhalter 2">
            <a:extLst>
              <a:ext uri="{FF2B5EF4-FFF2-40B4-BE49-F238E27FC236}">
                <a16:creationId xmlns:a16="http://schemas.microsoft.com/office/drawing/2014/main" id="{F37D6FD2-6925-A436-975E-06074F150BD7}"/>
              </a:ext>
            </a:extLst>
          </p:cNvPr>
          <p:cNvSpPr>
            <a:spLocks noGrp="1"/>
          </p:cNvSpPr>
          <p:nvPr>
            <p:ph type="body" sz="quarter" idx="27"/>
          </p:nvPr>
        </p:nvSpPr>
        <p:spPr/>
        <p:txBody>
          <a:bodyPr/>
          <a:lstStyle/>
          <a:p>
            <a:endParaRPr lang="de-DE" dirty="0"/>
          </a:p>
        </p:txBody>
      </p:sp>
      <p:pic>
        <p:nvPicPr>
          <p:cNvPr id="17" name="Bildplatzhalter 16" descr="Ein Bild, das Bike, Fahrrad, Fahrradbereifung, Rad enthält.&#10;&#10;Automatisch generierte Beschreibung">
            <a:extLst>
              <a:ext uri="{FF2B5EF4-FFF2-40B4-BE49-F238E27FC236}">
                <a16:creationId xmlns:a16="http://schemas.microsoft.com/office/drawing/2014/main" id="{35E10AD4-647A-4D01-0629-11AC7B05FBBE}"/>
              </a:ext>
            </a:extLst>
          </p:cNvPr>
          <p:cNvPicPr>
            <a:picLocks noGrp="1" noChangeAspect="1"/>
          </p:cNvPicPr>
          <p:nvPr>
            <p:ph type="pic" sz="quarter" idx="48"/>
          </p:nvPr>
        </p:nvPicPr>
        <p:blipFill>
          <a:blip r:embed="rId3"/>
          <a:srcRect l="12069" r="12069"/>
          <a:stretch>
            <a:fillRect/>
          </a:stretch>
        </p:blipFill>
        <p:spPr/>
      </p:pic>
      <p:pic>
        <p:nvPicPr>
          <p:cNvPr id="29" name="Bildplatzhalter 28" descr="Ein Bild, das draußen, Fahrradreifen, Himmel, Bike enthält.&#10;&#10;Automatisch generierte Beschreibung">
            <a:extLst>
              <a:ext uri="{FF2B5EF4-FFF2-40B4-BE49-F238E27FC236}">
                <a16:creationId xmlns:a16="http://schemas.microsoft.com/office/drawing/2014/main" id="{AFD0EDAF-EB6E-9425-A1A9-3CE6F0803159}"/>
              </a:ext>
            </a:extLst>
          </p:cNvPr>
          <p:cNvPicPr>
            <a:picLocks noGrp="1" noChangeAspect="1"/>
          </p:cNvPicPr>
          <p:nvPr>
            <p:ph type="pic" sz="quarter" idx="50"/>
          </p:nvPr>
        </p:nvPicPr>
        <p:blipFill>
          <a:blip r:embed="rId4"/>
          <a:srcRect t="19027" b="19027"/>
          <a:stretch>
            <a:fillRect/>
          </a:stretch>
        </p:blipFill>
        <p:spPr/>
      </p:pic>
      <p:pic>
        <p:nvPicPr>
          <p:cNvPr id="26" name="Bildplatzhalter 25" descr="Ein Bild, das Fahrradreifen, Rad, Bike, Landfahrzeug enthält.&#10;&#10;Automatisch generierte Beschreibung">
            <a:extLst>
              <a:ext uri="{FF2B5EF4-FFF2-40B4-BE49-F238E27FC236}">
                <a16:creationId xmlns:a16="http://schemas.microsoft.com/office/drawing/2014/main" id="{F67004C6-711B-062C-1E57-DF1050CA782F}"/>
              </a:ext>
            </a:extLst>
          </p:cNvPr>
          <p:cNvPicPr>
            <a:picLocks noGrp="1" noChangeAspect="1"/>
          </p:cNvPicPr>
          <p:nvPr>
            <p:ph type="pic" sz="quarter" idx="51"/>
          </p:nvPr>
        </p:nvPicPr>
        <p:blipFill rotWithShape="1">
          <a:blip r:embed="rId5"/>
          <a:srcRect l="86" t="1203" r="24254" b="-1203"/>
          <a:stretch/>
        </p:blipFill>
        <p:spPr>
          <a:xfrm>
            <a:off x="3948599" y="3194928"/>
            <a:ext cx="1465840" cy="1289394"/>
          </a:xfrm>
        </p:spPr>
      </p:pic>
      <p:pic>
        <p:nvPicPr>
          <p:cNvPr id="33" name="Bildplatzhalter 32" descr="Ein Bild, das draußen, Himmel, Fahrradreifen, Wolke enthält.&#10;&#10;Automatisch generierte Beschreibung">
            <a:extLst>
              <a:ext uri="{FF2B5EF4-FFF2-40B4-BE49-F238E27FC236}">
                <a16:creationId xmlns:a16="http://schemas.microsoft.com/office/drawing/2014/main" id="{3F5C6CEE-70A8-362A-A2A4-6D27252A9C50}"/>
              </a:ext>
            </a:extLst>
          </p:cNvPr>
          <p:cNvPicPr>
            <a:picLocks noGrp="1" noChangeAspect="1"/>
          </p:cNvPicPr>
          <p:nvPr>
            <p:ph type="pic" sz="quarter" idx="49"/>
          </p:nvPr>
        </p:nvPicPr>
        <p:blipFill>
          <a:blip r:embed="rId6"/>
          <a:srcRect t="20707" b="20707"/>
          <a:stretch>
            <a:fillRect/>
          </a:stretch>
        </p:blipFill>
        <p:spPr/>
      </p:pic>
    </p:spTree>
    <p:extLst>
      <p:ext uri="{BB962C8B-B14F-4D97-AF65-F5344CB8AC3E}">
        <p14:creationId xmlns:p14="http://schemas.microsoft.com/office/powerpoint/2010/main" val="529279411"/>
      </p:ext>
    </p:extLst>
  </p:cSld>
  <p:clrMapOvr>
    <a:masterClrMapping/>
  </p:clrMapOvr>
</p:sld>
</file>

<file path=ppt/theme/theme1.xml><?xml version="1.0" encoding="utf-8"?>
<a:theme xmlns:a="http://schemas.openxmlformats.org/drawingml/2006/main" name="Custom">
  <a:themeElements>
    <a:clrScheme name="Custom 7">
      <a:dk1>
        <a:srgbClr val="000000"/>
      </a:dk1>
      <a:lt1>
        <a:srgbClr val="FFFFFF"/>
      </a:lt1>
      <a:dk2>
        <a:srgbClr val="0F253E"/>
      </a:dk2>
      <a:lt2>
        <a:srgbClr val="E7E6E6"/>
      </a:lt2>
      <a:accent1>
        <a:srgbClr val="4472C4"/>
      </a:accent1>
      <a:accent2>
        <a:srgbClr val="B83903"/>
      </a:accent2>
      <a:accent3>
        <a:srgbClr val="75262A"/>
      </a:accent3>
      <a:accent4>
        <a:srgbClr val="F79320"/>
      </a:accent4>
      <a:accent5>
        <a:srgbClr val="44668D"/>
      </a:accent5>
      <a:accent6>
        <a:srgbClr val="0F253E"/>
      </a:accent6>
      <a:hlink>
        <a:srgbClr val="AEC0D9"/>
      </a:hlink>
      <a:folHlink>
        <a:srgbClr val="B83903"/>
      </a:folHlink>
    </a:clrScheme>
    <a:fontScheme name="Custom 10">
      <a:majorFont>
        <a:latin typeface="Posterama Text Black"/>
        <a:ea typeface=""/>
        <a:cs typeface=""/>
      </a:majorFont>
      <a:minorFont>
        <a:latin typeface="Abadi"/>
        <a:ea typeface=""/>
        <a:cs typeface="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>
    <a:txDef>
      <a:spPr/>
      <a:bodyPr/>
      <a:lstStyle>
        <a:defPPr marL="0" indent="0" algn="ctr">
          <a:lnSpc>
            <a:spcPct val="100000"/>
          </a:lnSpc>
          <a:spcBef>
            <a:spcPts val="0"/>
          </a:spcBef>
          <a:buFontTx/>
          <a:buNone/>
          <a:defRPr sz="1800" smtClean="0">
            <a:solidFill>
              <a:prstClr val="white"/>
            </a:solidFill>
            <a:latin typeface="Posterama" panose="020B0504020200020000" pitchFamily="34" charset="0"/>
            <a:ea typeface="微软雅黑"/>
            <a:cs typeface="Posterama" panose="020B0504020200020000" pitchFamily="34" charset="0"/>
          </a:defRPr>
        </a:defPPr>
      </a:lstStyle>
    </a:txDef>
  </a:objectDefaults>
  <a:extraClrSchemeLst/>
  <a:extLst>
    <a:ext uri="{05A4C25C-085E-4340-85A3-A5531E510DB2}">
      <thm15:themeFamily xmlns:thm15="http://schemas.microsoft.com/office/thememl/2012/main" name="Hexagon Dark Presentation_win32_v2" id="{93B44BEE-AA18-4720-B555-E5F46C5F93FC}" vid="{88E458CA-BB4B-4D24-B4FE-119ECB54A9BE}"/>
    </a:ext>
  </a:extLst>
</a:theme>
</file>

<file path=ppt/theme/theme2.xml><?xml version="1.0" encoding="utf-8"?>
<a:theme xmlns:a="http://schemas.openxmlformats.org/drawingml/2006/main" name="Office 主题​​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等线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等线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ppt/theme/theme3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2.xml><?xml version="1.0" encoding="utf-8"?>
<ct:contentTypeSchema xmlns:ct="http://schemas.microsoft.com/office/2006/metadata/contentType" xmlns:ma="http://schemas.microsoft.com/office/2006/metadata/properties/metaAttributes" ct:_="" ma:_="" ma:contentTypeName="Document" ma:contentTypeID="0x01010079F111ED35F8CC479449609E8A0923A6" ma:contentTypeVersion="28" ma:contentTypeDescription="Create a new document." ma:contentTypeScope="" ma:versionID="60f5a4f2d2b0abadcf532d48ebf9cb71">
  <xsd:schema xmlns:xsd="http://www.w3.org/2001/XMLSchema" xmlns:xs="http://www.w3.org/2001/XMLSchema" xmlns:p="http://schemas.microsoft.com/office/2006/metadata/properties" xmlns:ns1="http://schemas.microsoft.com/sharepoint/v3" xmlns:ns2="71af3243-3dd4-4a8d-8c0d-dd76da1f02a5" xmlns:ns3="16c05727-aa75-4e4a-9b5f-8a80a1165891" xmlns:ns4="230e9df3-be65-4c73-a93b-d1236ebd677e" targetNamespace="http://schemas.microsoft.com/office/2006/metadata/properties" ma:root="true" ma:fieldsID="7dd78129e6a1811f84807ad11c651531" ns1:_="" ns2:_="" ns3:_="" ns4:_="">
    <xsd:import namespace="http://schemas.microsoft.com/sharepoint/v3"/>
    <xsd:import namespace="71af3243-3dd4-4a8d-8c0d-dd76da1f02a5"/>
    <xsd:import namespace="16c05727-aa75-4e4a-9b5f-8a80a1165891"/>
    <xsd:import namespace="230e9df3-be65-4c73-a93b-d1236ebd677e"/>
    <xsd:element name="properties">
      <xsd:complexType>
        <xsd:sequence>
          <xsd:element name="documentManagement">
            <xsd:complexType>
              <xsd:all>
                <xsd:element ref="ns2:Status" minOccurs="0"/>
                <xsd:element ref="ns2:Image" minOccurs="0"/>
                <xsd:element ref="ns2:MediaServiceMetadata" minOccurs="0"/>
                <xsd:element ref="ns2:MediaServiceFastMetadata" minOccurs="0"/>
                <xsd:element ref="ns2:MediaServiceOCR" minOccurs="0"/>
                <xsd:element ref="ns2:MediaServiceAutoTags" minOccurs="0"/>
                <xsd:element ref="ns2:MediaServiceEventHashCode" minOccurs="0"/>
                <xsd:element ref="ns2:MediaServiceGenerationTime" minOccurs="0"/>
                <xsd:element ref="ns3:SharedWithUsers" minOccurs="0"/>
                <xsd:element ref="ns3:SharedWithDetails" minOccurs="0"/>
                <xsd:element ref="ns2:MediaServiceAutoKeyPoints" minOccurs="0"/>
                <xsd:element ref="ns2:MediaServiceKeyPoints" minOccurs="0"/>
                <xsd:element ref="ns2:MediaServiceDateTaken" minOccurs="0"/>
                <xsd:element ref="ns1:_ip_UnifiedCompliancePolicyProperties" minOccurs="0"/>
                <xsd:element ref="ns1:_ip_UnifiedCompliancePolicyUIAction" minOccurs="0"/>
                <xsd:element ref="ns4:TaxCatchAll" minOccurs="0"/>
                <xsd:element ref="ns2:ImageTagsTaxHTField" minOccurs="0"/>
                <xsd:element ref="ns2:MediaServiceLocation" minOccurs="0"/>
                <xsd:element ref="ns2:MediaLengthInSeconds" minOccurs="0"/>
                <xsd:element ref="ns2:Background" minOccurs="0"/>
                <xsd:element ref="ns2:MediaServiceSearchProperties" minOccurs="0"/>
                <xsd:element ref="ns2:MediaServiceDocTags" minOccurs="0"/>
                <xsd:element ref="ns2:MediaServiceObjectDetectorVersions" minOccurs="0"/>
                <xsd:element ref="ns2:MediaServiceSystemTag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http://schemas.microsoft.com/sharepoint/v3" elementFormDefault="qualified">
    <xsd:import namespace="http://schemas.microsoft.com/office/2006/documentManagement/types"/>
    <xsd:import namespace="http://schemas.microsoft.com/office/infopath/2007/PartnerControls"/>
    <xsd:element name="_ip_UnifiedCompliancePolicyProperties" ma:index="20" nillable="true" ma:displayName="Unified Compliance Policy Properties" ma:hidden="true" ma:internalName="_ip_UnifiedCompliancePolicyProperties" ma:readOnly="false">
      <xsd:simpleType>
        <xsd:restriction base="dms:Note"/>
      </xsd:simpleType>
    </xsd:element>
    <xsd:element name="_ip_UnifiedCompliancePolicyUIAction" ma:index="21" nillable="true" ma:displayName="Unified Compliance Policy UI Action" ma:hidden="true" ma:internalName="_ip_UnifiedCompliancePolicyUIAction" ma:readOnly="false">
      <xsd:simpleType>
        <xsd:restriction base="dms:Text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71af3243-3dd4-4a8d-8c0d-dd76da1f02a5" elementFormDefault="qualified">
    <xsd:import namespace="http://schemas.microsoft.com/office/2006/documentManagement/types"/>
    <xsd:import namespace="http://schemas.microsoft.com/office/infopath/2007/PartnerControls"/>
    <xsd:element name="Status" ma:index="2" nillable="true" ma:displayName="Status" ma:default="Not started" ma:format="Dropdown" ma:internalName="Status" ma:readOnly="false">
      <xsd:simpleType>
        <xsd:restriction base="dms:Choice">
          <xsd:enumeration value="Not started"/>
          <xsd:enumeration value="In Progress"/>
          <xsd:enumeration value="Completed"/>
        </xsd:restriction>
      </xsd:simpleType>
    </xsd:element>
    <xsd:element name="Image" ma:index="3" nillable="true" ma:displayName="Image" ma:format="Image" ma:internalName="Image" ma:readOnly="false">
      <xsd:complexType>
        <xsd:complexContent>
          <xsd:extension base="dms:URL">
            <xsd:sequence>
              <xsd:element name="Url" type="dms:ValidUrl" minOccurs="0" nillable="true"/>
              <xsd:element name="Description" type="xsd:string" nillable="true"/>
            </xsd:sequence>
          </xsd:extension>
        </xsd:complexContent>
      </xsd:complexType>
    </xsd:element>
    <xsd:element name="MediaServiceMetadata" ma:index="8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9" nillable="true" ma:displayName="MediaServiceFastMetadata" ma:hidden="true" ma:internalName="MediaServiceFastMetadata" ma:readOnly="true">
      <xsd:simpleType>
        <xsd:restriction base="dms:Note"/>
      </xsd:simpleType>
    </xsd:element>
    <xsd:element name="MediaServiceOCR" ma:index="10" nillable="true" ma:displayName="MediaServiceOCR" ma:hidden="true" ma:internalName="MediaServiceOCR" ma:readOnly="true">
      <xsd:simpleType>
        <xsd:restriction base="dms:Note"/>
      </xsd:simpleType>
    </xsd:element>
    <xsd:element name="MediaServiceAutoTags" ma:index="11" nillable="true" ma:displayName="MediaServiceAutoTags" ma:hidden="true" ma:internalName="MediaServiceAutoTags" ma:readOnly="true">
      <xsd:simpleType>
        <xsd:restriction base="dms:Text"/>
      </xsd:simpleType>
    </xsd:element>
    <xsd:element name="MediaServiceEventHashCode" ma:index="12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GenerationTime" ma:index="13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AutoKeyPoints" ma:index="16" nillable="true" ma:displayName="MediaServiceAutoKeyPoints" ma:hidden="true" ma:internalName="MediaServiceAutoKeyPoints" ma:readOnly="true">
      <xsd:simpleType>
        <xsd:restriction base="dms:Note"/>
      </xsd:simpleType>
    </xsd:element>
    <xsd:element name="MediaServiceKeyPoints" ma:index="17" nillable="true" ma:displayName="KeyPoints" ma:hidden="true" ma:internalName="MediaServiceKeyPoints" ma:readOnly="false">
      <xsd:simpleType>
        <xsd:restriction base="dms:Note"/>
      </xsd:simpleType>
    </xsd:element>
    <xsd:element name="MediaServiceDateTaken" ma:index="18" nillable="true" ma:displayName="MediaServiceDateTaken" ma:hidden="true" ma:internalName="MediaServiceDateTaken" ma:readOnly="true">
      <xsd:simpleType>
        <xsd:restriction base="dms:Text"/>
      </xsd:simpleType>
    </xsd:element>
    <xsd:element name="ImageTagsTaxHTField" ma:index="25" nillable="true" ma:taxonomy="true" ma:internalName="ImageTagsTaxHTField" ma:taxonomyFieldName="MediaServiceImageTags" ma:displayName="Image Tags" ma:readOnly="false" ma:fieldId="{5cf76f15-5ced-4ddc-b409-7134ff3c332f}" ma:taxonomyMulti="true" ma:sspId="e385fb40-52d4-4fae-9c5b-3e8ff8a5878e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Location" ma:index="26" nillable="true" ma:displayName="Location" ma:hidden="true" ma:internalName="MediaServiceLocation" ma:readOnly="true">
      <xsd:simpleType>
        <xsd:restriction base="dms:Text"/>
      </xsd:simpleType>
    </xsd:element>
    <xsd:element name="MediaLengthInSeconds" ma:index="27" nillable="true" ma:displayName="MediaLengthInSeconds" ma:hidden="true" ma:internalName="MediaLengthInSeconds" ma:readOnly="true">
      <xsd:simpleType>
        <xsd:restriction base="dms:Unknown"/>
      </xsd:simpleType>
    </xsd:element>
    <xsd:element name="Background" ma:index="28" nillable="true" ma:displayName="Background" ma:default="0" ma:format="Dropdown" ma:internalName="Background">
      <xsd:simpleType>
        <xsd:restriction base="dms:Boolean"/>
      </xsd:simpleType>
    </xsd:element>
    <xsd:element name="MediaServiceSearchProperties" ma:index="29" nillable="true" ma:displayName="MediaServiceSearchProperties" ma:hidden="true" ma:internalName="MediaServiceSearchProperties" ma:readOnly="true">
      <xsd:simpleType>
        <xsd:restriction base="dms:Note"/>
      </xsd:simpleType>
    </xsd:element>
    <xsd:element name="MediaServiceDocTags" ma:index="30" nillable="true" ma:displayName="MediaServiceDocTags" ma:hidden="true" ma:internalName="MediaServiceDocTags" ma:readOnly="true">
      <xsd:simpleType>
        <xsd:restriction base="dms:Note"/>
      </xsd:simpleType>
    </xsd:element>
    <xsd:element name="MediaServiceObjectDetectorVersions" ma:index="31" nillable="true" ma:displayName="MediaServiceObjectDetectorVersions" ma:description="" ma:hidden="true" ma:indexed="true" ma:internalName="MediaServiceObjectDetectorVersions" ma:readOnly="true">
      <xsd:simpleType>
        <xsd:restriction base="dms:Text"/>
      </xsd:simpleType>
    </xsd:element>
    <xsd:element name="MediaServiceSystemTags" ma:index="32" nillable="true" ma:displayName="MediaServiceSystemTags" ma:hidden="true" ma:internalName="MediaServiceSystemTag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16c05727-aa75-4e4a-9b5f-8a80a1165891" elementFormDefault="qualified">
    <xsd:import namespace="http://schemas.microsoft.com/office/2006/documentManagement/types"/>
    <xsd:import namespace="http://schemas.microsoft.com/office/infopath/2007/PartnerControls"/>
    <xsd:element name="SharedWithUsers" ma:index="14" nillable="true" ma:displayName="Shared With" ma:hidden="true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15" nillable="true" ma:displayName="Shared With Details" ma:hidden="true" ma:internalName="SharedWithDetails" ma:readOnly="true">
      <xsd:simpleType>
        <xsd:restriction base="dms:Note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230e9df3-be65-4c73-a93b-d1236ebd677e" elementFormDefault="qualified">
    <xsd:import namespace="http://schemas.microsoft.com/office/2006/documentManagement/types"/>
    <xsd:import namespace="http://schemas.microsoft.com/office/infopath/2007/PartnerControls"/>
    <xsd:element name="TaxCatchAll" ma:index="23" nillable="true" ma:displayName="Taxonomy Catch All Column" ma:hidden="true" ma:list="{3f6bfcbc-3db3-4ae6-bd76-326f0798ad28}" ma:internalName="TaxCatchAll" ma:readOnly="false" ma:showField="CatchAllData" ma:web="16c05727-aa75-4e4a-9b5f-8a80a1165891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displayName="Content Type"/>
        <xsd:element ref="dc:title" minOccurs="0" maxOccurs="1" ma:index="1" ma:displayName="Title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_ip_UnifiedCompliancePolicyUIAction xmlns="http://schemas.microsoft.com/sharepoint/v3" xsi:nil="true"/>
    <Image xmlns="71af3243-3dd4-4a8d-8c0d-dd76da1f02a5">
      <Url xsi:nil="true"/>
      <Description xsi:nil="true"/>
    </Image>
    <Status xmlns="71af3243-3dd4-4a8d-8c0d-dd76da1f02a5">Not started</Status>
    <Background xmlns="71af3243-3dd4-4a8d-8c0d-dd76da1f02a5">false</Background>
    <_ip_UnifiedCompliancePolicyProperties xmlns="http://schemas.microsoft.com/sharepoint/v3" xsi:nil="true"/>
    <ImageTagsTaxHTField xmlns="71af3243-3dd4-4a8d-8c0d-dd76da1f02a5">
      <Terms xmlns="http://schemas.microsoft.com/office/infopath/2007/PartnerControls"/>
    </ImageTagsTaxHTField>
    <TaxCatchAll xmlns="230e9df3-be65-4c73-a93b-d1236ebd677e" xsi:nil="true"/>
    <MediaServiceKeyPoints xmlns="71af3243-3dd4-4a8d-8c0d-dd76da1f02a5" xsi:nil="true"/>
  </documentManagement>
</p:properties>
</file>

<file path=customXml/itemProps1.xml><?xml version="1.0" encoding="utf-8"?>
<ds:datastoreItem xmlns:ds="http://schemas.openxmlformats.org/officeDocument/2006/customXml" ds:itemID="{B0009351-EDD4-484E-ACD6-D50CCB137637}">
  <ds:schemaRefs>
    <ds:schemaRef ds:uri="http://schemas.microsoft.com/sharepoint/v3/contenttype/forms"/>
  </ds:schemaRefs>
</ds:datastoreItem>
</file>

<file path=customXml/itemProps2.xml><?xml version="1.0" encoding="utf-8"?>
<ds:datastoreItem xmlns:ds="http://schemas.openxmlformats.org/officeDocument/2006/customXml" ds:itemID="{DE77570E-71D6-4005-B631-1B00A1197B6E}">
  <ds:schemaRefs>
    <ds:schemaRef ds:uri="http://schemas.microsoft.com/office/2006/metadata/contentType"/>
    <ds:schemaRef ds:uri="http://schemas.microsoft.com/office/2006/metadata/properties/metaAttributes"/>
    <ds:schemaRef ds:uri="http://www.w3.org/2001/XMLSchema"/>
    <ds:schemaRef ds:uri="http://schemas.microsoft.com/office/2006/metadata/properties"/>
    <ds:schemaRef ds:uri="http://schemas.microsoft.com/sharepoint/v3"/>
    <ds:schemaRef ds:uri="71af3243-3dd4-4a8d-8c0d-dd76da1f02a5"/>
    <ds:schemaRef ds:uri="16c05727-aa75-4e4a-9b5f-8a80a1165891"/>
    <ds:schemaRef ds:uri="230e9df3-be65-4c73-a93b-d1236ebd677e"/>
    <ds:schemaRef ds:uri="http://schemas.microsoft.com/office/2006/documentManagement/types"/>
    <ds:schemaRef ds:uri="http://schemas.microsoft.com/office/infopath/2007/PartnerControls"/>
    <ds:schemaRef ds:uri="http://schemas.openxmlformats.org/package/2006/metadata/core-properties"/>
    <ds:schemaRef ds:uri="http://purl.org/dc/elements/1.1/"/>
    <ds:schemaRef ds:uri="http://purl.org/dc/terms/"/>
    <ds:schemaRef ds:uri="http://schemas.microsoft.com/internal/obd"/>
  </ds:schemaRefs>
</ds:datastoreItem>
</file>

<file path=customXml/itemProps3.xml><?xml version="1.0" encoding="utf-8"?>
<ds:datastoreItem xmlns:ds="http://schemas.openxmlformats.org/officeDocument/2006/customXml" ds:itemID="{C8DB3C62-858A-4A01-AFEF-21E0BB8CE262}">
  <ds:schemaRefs>
    <ds:schemaRef ds:uri="http://schemas.microsoft.com/office/2006/metadata/properties"/>
    <ds:schemaRef ds:uri="http://schemas.microsoft.com/office/infopath/2007/PartnerControls"/>
    <ds:schemaRef ds:uri="http://schemas.microsoft.com/sharepoint/v3"/>
    <ds:schemaRef ds:uri="71af3243-3dd4-4a8d-8c0d-dd76da1f02a5"/>
    <ds:schemaRef ds:uri="230e9df3-be65-4c73-a93b-d1236ebd677e"/>
  </ds:schemaRefs>
</ds:datastoreItem>
</file>

<file path=docMetadata/LabelInfo.xml><?xml version="1.0" encoding="utf-8"?>
<clbl:labelList xmlns:clbl="http://schemas.microsoft.com/office/2020/mipLabelMetadata"/>
</file>

<file path=docProps/app.xml><?xml version="1.0" encoding="utf-8"?>
<Properties xmlns="http://schemas.openxmlformats.org/officeDocument/2006/extended-properties" xmlns:vt="http://schemas.openxmlformats.org/officeDocument/2006/docPropsVTypes">
  <Template/>
  <TotalTime>0</TotalTime>
  <Words>92</Words>
  <Application>Microsoft Macintosh PowerPoint</Application>
  <PresentationFormat>Breitbild</PresentationFormat>
  <Paragraphs>36</Paragraphs>
  <Slides>8</Slides>
  <Notes>8</Notes>
  <HiddenSlides>0</HiddenSlides>
  <MMClips>0</MMClips>
  <ScaleCrop>false</ScaleCrop>
  <HeadingPairs>
    <vt:vector size="6" baseType="variant">
      <vt:variant>
        <vt:lpstr>Verwendete Schriftarten</vt:lpstr>
      </vt:variant>
      <vt:variant>
        <vt:i4>6</vt:i4>
      </vt:variant>
      <vt:variant>
        <vt:lpstr>Design</vt:lpstr>
      </vt:variant>
      <vt:variant>
        <vt:i4>1</vt:i4>
      </vt:variant>
      <vt:variant>
        <vt:lpstr>Folientitel</vt:lpstr>
      </vt:variant>
      <vt:variant>
        <vt:i4>8</vt:i4>
      </vt:variant>
    </vt:vector>
  </HeadingPairs>
  <TitlesOfParts>
    <vt:vector size="15" baseType="lpstr">
      <vt:lpstr>等线</vt:lpstr>
      <vt:lpstr>Abadi</vt:lpstr>
      <vt:lpstr>Arial</vt:lpstr>
      <vt:lpstr>Calibri</vt:lpstr>
      <vt:lpstr>Posterama Text Black</vt:lpstr>
      <vt:lpstr>Posterama Text SemiBold</vt:lpstr>
      <vt:lpstr>Custom</vt:lpstr>
      <vt:lpstr>28.05.24  Wheely Good Rentals</vt:lpstr>
      <vt:lpstr>The Task</vt:lpstr>
      <vt:lpstr>Demo</vt:lpstr>
      <vt:lpstr>Highlights</vt:lpstr>
      <vt:lpstr>Challenges</vt:lpstr>
      <vt:lpstr>Next Steps</vt:lpstr>
      <vt:lpstr>Conclusion</vt:lpstr>
      <vt:lpstr>Thank you</vt:lpstr>
    </vt:vector>
  </TitlesOfParts>
  <Company/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/>
  <dc:creator/>
  <cp:lastModifiedBy/>
  <cp:revision>1</cp:revision>
  <dcterms:created xsi:type="dcterms:W3CDTF">2023-09-14T05:46:04Z</dcterms:created>
  <dcterms:modified xsi:type="dcterms:W3CDTF">2024-05-23T14:58:33Z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0x01010079F111ED35F8CC479449609E8A0923A6</vt:lpwstr>
  </property>
  <property fmtid="{D5CDD505-2E9C-101B-9397-08002B2CF9AE}" pid="3" name="MediaServiceImageTags">
    <vt:lpwstr/>
  </property>
</Properties>
</file>